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9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64742" y="2286457"/>
            <a:ext cx="6896734" cy="1246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40" dirty="0"/>
              <a:t>Navya</a:t>
            </a:r>
            <a:r>
              <a:rPr spc="-30" dirty="0"/>
              <a:t> </a:t>
            </a:r>
            <a:r>
              <a:rPr spc="15" dirty="0"/>
              <a:t>Rai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6F2F9F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40" dirty="0"/>
              <a:t>Navya</a:t>
            </a:r>
            <a:r>
              <a:rPr spc="-30" dirty="0"/>
              <a:t> </a:t>
            </a:r>
            <a:r>
              <a:rPr spc="15" dirty="0"/>
              <a:t>Rai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223128" y="1942337"/>
            <a:ext cx="2814954" cy="3884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40" dirty="0"/>
              <a:t>Navya</a:t>
            </a:r>
            <a:r>
              <a:rPr spc="-30" dirty="0"/>
              <a:t> </a:t>
            </a:r>
            <a:r>
              <a:rPr spc="15" dirty="0"/>
              <a:t>Rai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40" dirty="0"/>
              <a:t>Navya</a:t>
            </a:r>
            <a:r>
              <a:rPr spc="-30" dirty="0"/>
              <a:t> </a:t>
            </a:r>
            <a:r>
              <a:rPr spc="15" dirty="0"/>
              <a:t>Rai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40" dirty="0"/>
              <a:t>Navya</a:t>
            </a:r>
            <a:r>
              <a:rPr spc="-30" dirty="0"/>
              <a:t> </a:t>
            </a:r>
            <a:r>
              <a:rPr spc="15" dirty="0"/>
              <a:t>Rai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3430" y="312242"/>
            <a:ext cx="7997825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 u="heavy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0668" y="1148918"/>
            <a:ext cx="7821930" cy="4691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6F2F9F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3986" y="6439946"/>
            <a:ext cx="716279" cy="204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40" dirty="0"/>
              <a:t>Navya</a:t>
            </a:r>
            <a:r>
              <a:rPr spc="-30" dirty="0"/>
              <a:t> </a:t>
            </a:r>
            <a:r>
              <a:rPr spc="15" dirty="0"/>
              <a:t>Rai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164742" y="2286457"/>
            <a:ext cx="6896734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08685" marR="5080" indent="-896619">
              <a:lnSpc>
                <a:spcPct val="100000"/>
              </a:lnSpc>
              <a:spcBef>
                <a:spcPts val="110"/>
              </a:spcBef>
            </a:pPr>
            <a:endParaRPr spc="-160" dirty="0"/>
          </a:p>
        </p:txBody>
      </p:sp>
      <p:sp>
        <p:nvSpPr>
          <p:cNvPr id="4" name="object 4"/>
          <p:cNvSpPr txBox="1"/>
          <p:nvPr/>
        </p:nvSpPr>
        <p:spPr>
          <a:xfrm>
            <a:off x="762406" y="3333893"/>
            <a:ext cx="7691755" cy="743793"/>
          </a:xfrm>
          <a:prstGeom prst="rect">
            <a:avLst/>
          </a:prstGeom>
        </p:spPr>
        <p:txBody>
          <a:bodyPr vert="horz" wrap="square" lIns="0" tIns="187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3600" b="1" spc="130" dirty="0">
                <a:solidFill>
                  <a:srgbClr val="C00000"/>
                </a:solidFill>
                <a:latin typeface="Cambria"/>
                <a:cs typeface="Cambria"/>
              </a:rPr>
              <a:t>The</a:t>
            </a:r>
            <a:r>
              <a:rPr sz="3600" b="1" spc="9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3600" b="1" spc="170" dirty="0">
                <a:solidFill>
                  <a:srgbClr val="C00000"/>
                </a:solidFill>
                <a:latin typeface="Cambria"/>
                <a:cs typeface="Cambria"/>
              </a:rPr>
              <a:t>Rise</a:t>
            </a:r>
            <a:r>
              <a:rPr sz="3600" b="1" spc="1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3600" b="1" spc="55" dirty="0">
                <a:solidFill>
                  <a:srgbClr val="C00000"/>
                </a:solidFill>
                <a:latin typeface="Cambria"/>
                <a:cs typeface="Cambria"/>
              </a:rPr>
              <a:t>of</a:t>
            </a:r>
            <a:r>
              <a:rPr sz="3600" b="1" spc="10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3600" b="1" spc="150" dirty="0">
                <a:solidFill>
                  <a:srgbClr val="C00000"/>
                </a:solidFill>
                <a:latin typeface="Cambria"/>
                <a:cs typeface="Cambria"/>
              </a:rPr>
              <a:t>Nationalism</a:t>
            </a:r>
            <a:r>
              <a:rPr sz="3600" b="1" spc="1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3600" b="1" spc="110" dirty="0">
                <a:solidFill>
                  <a:srgbClr val="C00000"/>
                </a:solidFill>
                <a:latin typeface="Cambria"/>
                <a:cs typeface="Cambria"/>
              </a:rPr>
              <a:t>in</a:t>
            </a:r>
            <a:r>
              <a:rPr sz="3600" b="1" spc="9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3600" b="1" spc="105" dirty="0">
                <a:solidFill>
                  <a:srgbClr val="C00000"/>
                </a:solidFill>
                <a:latin typeface="Cambria"/>
                <a:cs typeface="Cambria"/>
              </a:rPr>
              <a:t>Europe</a:t>
            </a:r>
            <a:endParaRPr sz="3600" dirty="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59079" y="3916667"/>
            <a:ext cx="3773170" cy="2941955"/>
            <a:chOff x="259079" y="3916667"/>
            <a:chExt cx="3773170" cy="294195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9079" y="3916667"/>
              <a:ext cx="3772789" cy="294133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200" y="4114799"/>
              <a:ext cx="3200400" cy="2514600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5105400" y="0"/>
            <a:ext cx="3773170" cy="2660650"/>
            <a:chOff x="5059679" y="0"/>
            <a:chExt cx="3773170" cy="266065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59679" y="0"/>
              <a:ext cx="3772789" cy="266026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57799" y="152400"/>
              <a:ext cx="3200400" cy="2133600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4213986" y="6439946"/>
            <a:ext cx="716279" cy="189154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endParaRPr spc="1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7270" y="510920"/>
            <a:ext cx="751459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145" dirty="0">
                <a:solidFill>
                  <a:srgbClr val="FF0000"/>
                </a:solidFill>
              </a:rPr>
              <a:t>The</a:t>
            </a:r>
            <a:r>
              <a:rPr sz="4000" spc="100" dirty="0">
                <a:solidFill>
                  <a:srgbClr val="FF0000"/>
                </a:solidFill>
              </a:rPr>
              <a:t> Revolution</a:t>
            </a:r>
            <a:r>
              <a:rPr sz="4000" spc="20" dirty="0">
                <a:solidFill>
                  <a:srgbClr val="FF0000"/>
                </a:solidFill>
              </a:rPr>
              <a:t> </a:t>
            </a:r>
            <a:r>
              <a:rPr sz="4000" spc="60" dirty="0">
                <a:solidFill>
                  <a:srgbClr val="FF0000"/>
                </a:solidFill>
              </a:rPr>
              <a:t>of</a:t>
            </a:r>
            <a:r>
              <a:rPr sz="4000" spc="100" dirty="0">
                <a:solidFill>
                  <a:srgbClr val="FF0000"/>
                </a:solidFill>
              </a:rPr>
              <a:t> </a:t>
            </a:r>
            <a:r>
              <a:rPr sz="4000" spc="60" dirty="0">
                <a:solidFill>
                  <a:srgbClr val="FF0000"/>
                </a:solidFill>
              </a:rPr>
              <a:t>the</a:t>
            </a:r>
            <a:r>
              <a:rPr sz="4000" spc="120" dirty="0">
                <a:solidFill>
                  <a:srgbClr val="FF0000"/>
                </a:solidFill>
              </a:rPr>
              <a:t> </a:t>
            </a:r>
            <a:r>
              <a:rPr sz="4000" spc="175" dirty="0">
                <a:solidFill>
                  <a:srgbClr val="FF0000"/>
                </a:solidFill>
              </a:rPr>
              <a:t>Liberals</a:t>
            </a:r>
            <a:endParaRPr sz="4000" dirty="0">
              <a:solidFill>
                <a:srgbClr val="FF0000"/>
              </a:solidFill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1386839"/>
            <a:ext cx="204215" cy="21336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2447544"/>
            <a:ext cx="204215" cy="21336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4495800"/>
            <a:ext cx="204215" cy="21336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5227320"/>
            <a:ext cx="204215" cy="21336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880668" y="1283030"/>
            <a:ext cx="7703184" cy="489267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724535">
              <a:lnSpc>
                <a:spcPts val="2590"/>
              </a:lnSpc>
              <a:spcBef>
                <a:spcPts val="430"/>
              </a:spcBef>
            </a:pPr>
            <a:r>
              <a:rPr sz="2400" b="1" spc="90" dirty="0">
                <a:latin typeface="Cambria"/>
                <a:cs typeface="Cambria"/>
              </a:rPr>
              <a:t>The</a:t>
            </a:r>
            <a:r>
              <a:rPr sz="2400" b="1" spc="60" dirty="0">
                <a:latin typeface="Cambria"/>
                <a:cs typeface="Cambria"/>
              </a:rPr>
              <a:t> </a:t>
            </a:r>
            <a:r>
              <a:rPr sz="2400" b="1" spc="30" dirty="0">
                <a:latin typeface="Cambria"/>
                <a:cs typeface="Cambria"/>
              </a:rPr>
              <a:t>revolution</a:t>
            </a:r>
            <a:r>
              <a:rPr sz="2400" b="1" spc="100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was</a:t>
            </a:r>
            <a:r>
              <a:rPr sz="2400" b="1" spc="95" dirty="0">
                <a:latin typeface="Cambria"/>
                <a:cs typeface="Cambria"/>
              </a:rPr>
              <a:t> </a:t>
            </a:r>
            <a:r>
              <a:rPr sz="2400" b="1" spc="85" dirty="0">
                <a:latin typeface="Cambria"/>
                <a:cs typeface="Cambria"/>
              </a:rPr>
              <a:t>led</a:t>
            </a:r>
            <a:r>
              <a:rPr sz="2400" b="1" spc="75" dirty="0">
                <a:latin typeface="Cambria"/>
                <a:cs typeface="Cambria"/>
              </a:rPr>
              <a:t> </a:t>
            </a:r>
            <a:r>
              <a:rPr sz="2400" b="1" spc="95" dirty="0">
                <a:latin typeface="Cambria"/>
                <a:cs typeface="Cambria"/>
              </a:rPr>
              <a:t>by</a:t>
            </a:r>
            <a:r>
              <a:rPr sz="2400" b="1" spc="60" dirty="0">
                <a:latin typeface="Cambria"/>
                <a:cs typeface="Cambria"/>
              </a:rPr>
              <a:t> </a:t>
            </a:r>
            <a:r>
              <a:rPr sz="2400" b="1" spc="35" dirty="0">
                <a:latin typeface="Cambria"/>
                <a:cs typeface="Cambria"/>
              </a:rPr>
              <a:t>the</a:t>
            </a:r>
            <a:r>
              <a:rPr sz="2400" b="1" spc="60" dirty="0">
                <a:latin typeface="Cambria"/>
                <a:cs typeface="Cambria"/>
              </a:rPr>
              <a:t> </a:t>
            </a:r>
            <a:r>
              <a:rPr sz="2400" b="1" spc="80" dirty="0">
                <a:latin typeface="Cambria"/>
                <a:cs typeface="Cambria"/>
              </a:rPr>
              <a:t>educated</a:t>
            </a:r>
            <a:r>
              <a:rPr sz="2400" b="1" spc="75" dirty="0">
                <a:latin typeface="Cambria"/>
                <a:cs typeface="Cambria"/>
              </a:rPr>
              <a:t> </a:t>
            </a:r>
            <a:r>
              <a:rPr sz="2400" b="1" spc="100" dirty="0">
                <a:latin typeface="Cambria"/>
                <a:cs typeface="Cambria"/>
              </a:rPr>
              <a:t>middle </a:t>
            </a:r>
            <a:r>
              <a:rPr sz="2400" b="1" spc="-509" dirty="0">
                <a:latin typeface="Cambria"/>
                <a:cs typeface="Cambria"/>
              </a:rPr>
              <a:t> </a:t>
            </a:r>
            <a:r>
              <a:rPr sz="2400" b="1" spc="114" dirty="0">
                <a:latin typeface="Cambria"/>
                <a:cs typeface="Cambria"/>
              </a:rPr>
              <a:t>classes </a:t>
            </a:r>
            <a:r>
              <a:rPr sz="2400" b="1" spc="10" dirty="0">
                <a:latin typeface="Cambria"/>
                <a:cs typeface="Cambria"/>
              </a:rPr>
              <a:t>who</a:t>
            </a:r>
            <a:r>
              <a:rPr sz="2400" b="1" spc="55" dirty="0">
                <a:latin typeface="Cambria"/>
                <a:cs typeface="Cambria"/>
              </a:rPr>
              <a:t> </a:t>
            </a:r>
            <a:r>
              <a:rPr sz="2400" b="1" spc="100" dirty="0">
                <a:latin typeface="Cambria"/>
                <a:cs typeface="Cambria"/>
              </a:rPr>
              <a:t>combined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30" dirty="0">
                <a:latin typeface="Cambria"/>
                <a:cs typeface="Cambria"/>
              </a:rPr>
              <a:t>their</a:t>
            </a:r>
            <a:r>
              <a:rPr sz="2400" b="1" spc="95" dirty="0">
                <a:latin typeface="Cambria"/>
                <a:cs typeface="Cambria"/>
              </a:rPr>
              <a:t> </a:t>
            </a:r>
            <a:r>
              <a:rPr sz="2400" b="1" spc="105" dirty="0">
                <a:latin typeface="Cambria"/>
                <a:cs typeface="Cambria"/>
              </a:rPr>
              <a:t>demands</a:t>
            </a:r>
            <a:r>
              <a:rPr sz="2400" b="1" spc="45" dirty="0">
                <a:latin typeface="Cambria"/>
                <a:cs typeface="Cambria"/>
              </a:rPr>
              <a:t> </a:t>
            </a:r>
            <a:r>
              <a:rPr sz="2400" b="1" spc="5" dirty="0">
                <a:latin typeface="Cambria"/>
                <a:cs typeface="Cambria"/>
              </a:rPr>
              <a:t>for </a:t>
            </a:r>
            <a:r>
              <a:rPr sz="2400" b="1" spc="10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constitutionalism</a:t>
            </a:r>
            <a:r>
              <a:rPr sz="2400" b="1" spc="135" dirty="0">
                <a:latin typeface="Cambria"/>
                <a:cs typeface="Cambria"/>
              </a:rPr>
              <a:t> </a:t>
            </a:r>
            <a:r>
              <a:rPr sz="2400" b="1" spc="25" dirty="0">
                <a:latin typeface="Cambria"/>
                <a:cs typeface="Cambria"/>
              </a:rPr>
              <a:t>with</a:t>
            </a:r>
            <a:r>
              <a:rPr sz="2400" b="1" spc="75" dirty="0">
                <a:latin typeface="Cambria"/>
                <a:cs typeface="Cambria"/>
              </a:rPr>
              <a:t> </a:t>
            </a:r>
            <a:r>
              <a:rPr sz="2400" b="1" spc="55" dirty="0">
                <a:latin typeface="Cambria"/>
                <a:cs typeface="Cambria"/>
              </a:rPr>
              <a:t>national</a:t>
            </a:r>
            <a:r>
              <a:rPr sz="2400" b="1" spc="85" dirty="0">
                <a:latin typeface="Cambria"/>
                <a:cs typeface="Cambria"/>
              </a:rPr>
              <a:t> unification.</a:t>
            </a:r>
            <a:endParaRPr sz="2400" dirty="0">
              <a:latin typeface="Cambria"/>
              <a:cs typeface="Cambria"/>
            </a:endParaRPr>
          </a:p>
          <a:p>
            <a:pPr marL="12700" marR="5080" indent="76200">
              <a:lnSpc>
                <a:spcPct val="90000"/>
              </a:lnSpc>
              <a:spcBef>
                <a:spcPts val="545"/>
              </a:spcBef>
            </a:pPr>
            <a:r>
              <a:rPr sz="2400" b="1" u="heavy" spc="70" dirty="0">
                <a:uFill>
                  <a:solidFill>
                    <a:srgbClr val="00AF50"/>
                  </a:solidFill>
                </a:uFill>
                <a:latin typeface="Cambria"/>
                <a:cs typeface="Cambria"/>
              </a:rPr>
              <a:t>Frankfurt </a:t>
            </a:r>
            <a:r>
              <a:rPr sz="2400" b="1" u="heavy" spc="75" dirty="0">
                <a:uFill>
                  <a:solidFill>
                    <a:srgbClr val="00AF50"/>
                  </a:solidFill>
                </a:uFill>
                <a:latin typeface="Cambria"/>
                <a:cs typeface="Cambria"/>
              </a:rPr>
              <a:t>Parliament</a:t>
            </a:r>
            <a:r>
              <a:rPr sz="2400" b="1" u="heavy" spc="175" dirty="0">
                <a:uFill>
                  <a:solidFill>
                    <a:srgbClr val="00AF50"/>
                  </a:solidFill>
                </a:uFill>
                <a:latin typeface="Cambria"/>
                <a:cs typeface="Cambria"/>
              </a:rPr>
              <a:t>:</a:t>
            </a:r>
            <a:r>
              <a:rPr sz="2400" b="1" spc="175" dirty="0">
                <a:latin typeface="Cambria"/>
                <a:cs typeface="Cambria"/>
              </a:rPr>
              <a:t> </a:t>
            </a:r>
            <a:r>
              <a:rPr sz="2400" b="1" spc="110" dirty="0">
                <a:latin typeface="Cambria"/>
                <a:cs typeface="Cambria"/>
              </a:rPr>
              <a:t>A </a:t>
            </a:r>
            <a:r>
              <a:rPr sz="2400" b="1" spc="95" dirty="0">
                <a:latin typeface="Cambria"/>
                <a:cs typeface="Cambria"/>
              </a:rPr>
              <a:t>large </a:t>
            </a:r>
            <a:r>
              <a:rPr sz="2400" b="1" spc="85" dirty="0">
                <a:latin typeface="Cambria"/>
                <a:cs typeface="Cambria"/>
              </a:rPr>
              <a:t>number </a:t>
            </a:r>
            <a:r>
              <a:rPr sz="2400" b="1" spc="30" dirty="0">
                <a:latin typeface="Cambria"/>
                <a:cs typeface="Cambria"/>
              </a:rPr>
              <a:t>of </a:t>
            </a:r>
            <a:r>
              <a:rPr sz="2400" b="1" spc="75" dirty="0">
                <a:latin typeface="Cambria"/>
                <a:cs typeface="Cambria"/>
              </a:rPr>
              <a:t>political 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75" dirty="0">
                <a:latin typeface="Cambria"/>
                <a:cs typeface="Cambria"/>
              </a:rPr>
              <a:t>associations</a:t>
            </a:r>
            <a:r>
              <a:rPr sz="2400" b="1" spc="120" dirty="0">
                <a:latin typeface="Cambria"/>
                <a:cs typeface="Cambria"/>
              </a:rPr>
              <a:t> </a:t>
            </a:r>
            <a:r>
              <a:rPr sz="2400" b="1" spc="160" dirty="0">
                <a:latin typeface="Cambria"/>
                <a:cs typeface="Cambria"/>
              </a:rPr>
              <a:t>came</a:t>
            </a:r>
            <a:r>
              <a:rPr sz="2400" b="1" spc="95" dirty="0">
                <a:latin typeface="Cambria"/>
                <a:cs typeface="Cambria"/>
              </a:rPr>
              <a:t> </a:t>
            </a:r>
            <a:r>
              <a:rPr sz="2400" b="1" spc="35" dirty="0">
                <a:latin typeface="Cambria"/>
                <a:cs typeface="Cambria"/>
              </a:rPr>
              <a:t>together</a:t>
            </a:r>
            <a:r>
              <a:rPr sz="2400" b="1" spc="100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in</a:t>
            </a:r>
            <a:r>
              <a:rPr sz="2400" b="1" spc="85" dirty="0">
                <a:latin typeface="Cambria"/>
                <a:cs typeface="Cambria"/>
              </a:rPr>
              <a:t> </a:t>
            </a:r>
            <a:r>
              <a:rPr sz="2400" b="1" spc="70" dirty="0">
                <a:latin typeface="Cambria"/>
                <a:cs typeface="Cambria"/>
              </a:rPr>
              <a:t>Frankfurt</a:t>
            </a:r>
            <a:r>
              <a:rPr sz="2400" b="1" spc="20" dirty="0">
                <a:latin typeface="Cambria"/>
                <a:cs typeface="Cambria"/>
              </a:rPr>
              <a:t> </a:t>
            </a:r>
            <a:r>
              <a:rPr sz="2400" b="1" spc="-30" dirty="0">
                <a:latin typeface="Cambria"/>
                <a:cs typeface="Cambria"/>
              </a:rPr>
              <a:t>to</a:t>
            </a:r>
            <a:r>
              <a:rPr sz="2400" b="1" spc="90" dirty="0">
                <a:latin typeface="Cambria"/>
                <a:cs typeface="Cambria"/>
              </a:rPr>
              <a:t> </a:t>
            </a:r>
            <a:r>
              <a:rPr sz="2400" b="1" spc="15" dirty="0">
                <a:latin typeface="Cambria"/>
                <a:cs typeface="Cambria"/>
              </a:rPr>
              <a:t>vote</a:t>
            </a:r>
            <a:r>
              <a:rPr sz="2400" b="1" spc="95" dirty="0">
                <a:latin typeface="Cambria"/>
                <a:cs typeface="Cambria"/>
              </a:rPr>
              <a:t> </a:t>
            </a:r>
            <a:r>
              <a:rPr sz="2400" b="1" spc="5" dirty="0">
                <a:latin typeface="Cambria"/>
                <a:cs typeface="Cambria"/>
              </a:rPr>
              <a:t>for </a:t>
            </a:r>
            <a:r>
              <a:rPr sz="2400" b="1" spc="10" dirty="0">
                <a:latin typeface="Cambria"/>
                <a:cs typeface="Cambria"/>
              </a:rPr>
              <a:t> </a:t>
            </a:r>
            <a:r>
              <a:rPr sz="2400" b="1" spc="75" dirty="0">
                <a:latin typeface="Cambria"/>
                <a:cs typeface="Cambria"/>
              </a:rPr>
              <a:t>an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130" dirty="0">
                <a:latin typeface="Cambria"/>
                <a:cs typeface="Cambria"/>
              </a:rPr>
              <a:t>all-German </a:t>
            </a:r>
            <a:r>
              <a:rPr sz="2400" b="1" spc="80" dirty="0">
                <a:latin typeface="Cambria"/>
                <a:cs typeface="Cambria"/>
              </a:rPr>
              <a:t>National</a:t>
            </a:r>
            <a:r>
              <a:rPr sz="2400" b="1" spc="85" dirty="0">
                <a:latin typeface="Cambria"/>
                <a:cs typeface="Cambria"/>
              </a:rPr>
              <a:t> </a:t>
            </a:r>
            <a:r>
              <a:rPr sz="2400" b="1" spc="90" dirty="0">
                <a:latin typeface="Cambria"/>
                <a:cs typeface="Cambria"/>
              </a:rPr>
              <a:t>Assembly.</a:t>
            </a:r>
            <a:r>
              <a:rPr sz="2400" b="1" spc="-35" dirty="0">
                <a:latin typeface="Cambria"/>
                <a:cs typeface="Cambria"/>
              </a:rPr>
              <a:t> </a:t>
            </a:r>
            <a:r>
              <a:rPr sz="2400" b="1" spc="210" dirty="0">
                <a:latin typeface="Cambria"/>
                <a:cs typeface="Cambria"/>
              </a:rPr>
              <a:t>On</a:t>
            </a:r>
            <a:r>
              <a:rPr sz="2400" b="1" spc="85" dirty="0">
                <a:latin typeface="Cambria"/>
                <a:cs typeface="Cambria"/>
              </a:rPr>
              <a:t> </a:t>
            </a:r>
            <a:r>
              <a:rPr sz="2400" b="1" spc="-100" dirty="0">
                <a:latin typeface="Cambria"/>
                <a:cs typeface="Cambria"/>
              </a:rPr>
              <a:t>18</a:t>
            </a:r>
            <a:r>
              <a:rPr sz="2400" b="1" spc="65" dirty="0">
                <a:latin typeface="Cambria"/>
                <a:cs typeface="Cambria"/>
              </a:rPr>
              <a:t> </a:t>
            </a:r>
            <a:r>
              <a:rPr sz="2400" b="1" spc="204" dirty="0">
                <a:latin typeface="Cambria"/>
                <a:cs typeface="Cambria"/>
              </a:rPr>
              <a:t>May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-25" dirty="0">
                <a:latin typeface="Cambria"/>
                <a:cs typeface="Cambria"/>
              </a:rPr>
              <a:t>1848, </a:t>
            </a:r>
            <a:r>
              <a:rPr sz="2400" b="1" spc="-509" dirty="0">
                <a:latin typeface="Cambria"/>
                <a:cs typeface="Cambria"/>
              </a:rPr>
              <a:t> </a:t>
            </a:r>
            <a:r>
              <a:rPr sz="2400" b="1" spc="-105" dirty="0">
                <a:latin typeface="Cambria"/>
                <a:cs typeface="Cambria"/>
              </a:rPr>
              <a:t>831</a:t>
            </a:r>
            <a:r>
              <a:rPr sz="2400" b="1" spc="-100" dirty="0">
                <a:latin typeface="Cambria"/>
                <a:cs typeface="Cambria"/>
              </a:rPr>
              <a:t> </a:t>
            </a:r>
            <a:r>
              <a:rPr sz="2400" b="1" spc="80" dirty="0">
                <a:latin typeface="Cambria"/>
                <a:cs typeface="Cambria"/>
              </a:rPr>
              <a:t>elected </a:t>
            </a:r>
            <a:r>
              <a:rPr sz="2400" b="1" spc="45" dirty="0">
                <a:latin typeface="Cambria"/>
                <a:cs typeface="Cambria"/>
              </a:rPr>
              <a:t>representatives </a:t>
            </a:r>
            <a:r>
              <a:rPr sz="2400" b="1" spc="105" dirty="0">
                <a:latin typeface="Cambria"/>
                <a:cs typeface="Cambria"/>
              </a:rPr>
              <a:t>marched </a:t>
            </a:r>
            <a:r>
              <a:rPr sz="2400" b="1" spc="-30" dirty="0">
                <a:latin typeface="Cambria"/>
                <a:cs typeface="Cambria"/>
              </a:rPr>
              <a:t>to </a:t>
            </a:r>
            <a:r>
              <a:rPr sz="2400" b="1" spc="50" dirty="0">
                <a:latin typeface="Cambria"/>
                <a:cs typeface="Cambria"/>
              </a:rPr>
              <a:t>take </a:t>
            </a:r>
            <a:r>
              <a:rPr sz="2400" b="1" spc="30" dirty="0">
                <a:latin typeface="Cambria"/>
                <a:cs typeface="Cambria"/>
              </a:rPr>
              <a:t>their </a:t>
            </a:r>
            <a:r>
              <a:rPr sz="2400" b="1" spc="35" dirty="0">
                <a:latin typeface="Cambria"/>
                <a:cs typeface="Cambria"/>
              </a:rPr>
              <a:t> </a:t>
            </a:r>
            <a:r>
              <a:rPr sz="2400" b="1" spc="114" dirty="0">
                <a:latin typeface="Cambria"/>
                <a:cs typeface="Cambria"/>
              </a:rPr>
              <a:t>places</a:t>
            </a:r>
            <a:r>
              <a:rPr sz="2400" b="1" spc="90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in</a:t>
            </a:r>
            <a:r>
              <a:rPr sz="2400" b="1" spc="85" dirty="0">
                <a:latin typeface="Cambria"/>
                <a:cs typeface="Cambria"/>
              </a:rPr>
              <a:t> </a:t>
            </a:r>
            <a:r>
              <a:rPr sz="2400" b="1" spc="35" dirty="0">
                <a:latin typeface="Cambria"/>
                <a:cs typeface="Cambria"/>
              </a:rPr>
              <a:t>the</a:t>
            </a:r>
            <a:r>
              <a:rPr sz="2400" b="1" spc="75" dirty="0">
                <a:latin typeface="Cambria"/>
                <a:cs typeface="Cambria"/>
              </a:rPr>
              <a:t> </a:t>
            </a:r>
            <a:r>
              <a:rPr sz="2400" b="1" spc="70" dirty="0">
                <a:latin typeface="Cambria"/>
                <a:cs typeface="Cambria"/>
              </a:rPr>
              <a:t>Frankfurt</a:t>
            </a:r>
            <a:r>
              <a:rPr sz="2400" b="1" spc="15" dirty="0">
                <a:latin typeface="Cambria"/>
                <a:cs typeface="Cambria"/>
              </a:rPr>
              <a:t> </a:t>
            </a:r>
            <a:r>
              <a:rPr sz="2400" b="1" spc="75" dirty="0">
                <a:latin typeface="Cambria"/>
                <a:cs typeface="Cambria"/>
              </a:rPr>
              <a:t>parliament</a:t>
            </a:r>
            <a:r>
              <a:rPr sz="2400" b="1" spc="105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convened</a:t>
            </a:r>
            <a:r>
              <a:rPr sz="2400" b="1" spc="105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in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35" dirty="0">
                <a:latin typeface="Cambria"/>
                <a:cs typeface="Cambria"/>
              </a:rPr>
              <a:t>the </a:t>
            </a:r>
            <a:r>
              <a:rPr sz="2400" b="1" spc="40" dirty="0">
                <a:latin typeface="Cambria"/>
                <a:cs typeface="Cambria"/>
              </a:rPr>
              <a:t> </a:t>
            </a:r>
            <a:r>
              <a:rPr sz="2400" b="1" spc="145" dirty="0">
                <a:latin typeface="Cambria"/>
                <a:cs typeface="Cambria"/>
              </a:rPr>
              <a:t>Church</a:t>
            </a:r>
            <a:r>
              <a:rPr sz="2400" b="1" spc="45" dirty="0">
                <a:latin typeface="Cambria"/>
                <a:cs typeface="Cambria"/>
              </a:rPr>
              <a:t> </a:t>
            </a:r>
            <a:r>
              <a:rPr sz="2400" b="1" spc="30" dirty="0">
                <a:latin typeface="Cambria"/>
                <a:cs typeface="Cambria"/>
              </a:rPr>
              <a:t>of</a:t>
            </a:r>
            <a:r>
              <a:rPr sz="2400" b="1" spc="60" dirty="0">
                <a:latin typeface="Cambria"/>
                <a:cs typeface="Cambria"/>
              </a:rPr>
              <a:t> </a:t>
            </a:r>
            <a:r>
              <a:rPr sz="2400" b="1" spc="-5" dirty="0">
                <a:latin typeface="Cambria"/>
                <a:cs typeface="Cambria"/>
              </a:rPr>
              <a:t>St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130" dirty="0">
                <a:latin typeface="Cambria"/>
                <a:cs typeface="Cambria"/>
              </a:rPr>
              <a:t>Paul.</a:t>
            </a:r>
            <a:endParaRPr sz="2400" dirty="0">
              <a:latin typeface="Cambria"/>
              <a:cs typeface="Cambria"/>
            </a:endParaRPr>
          </a:p>
          <a:p>
            <a:pPr marL="12700">
              <a:lnSpc>
                <a:spcPts val="2735"/>
              </a:lnSpc>
              <a:spcBef>
                <a:spcPts val="290"/>
              </a:spcBef>
            </a:pPr>
            <a:r>
              <a:rPr sz="2400" b="1" spc="100" dirty="0">
                <a:latin typeface="Cambria"/>
                <a:cs typeface="Cambria"/>
              </a:rPr>
              <a:t>Wilhelm</a:t>
            </a:r>
            <a:r>
              <a:rPr sz="2400" b="1" spc="85" dirty="0">
                <a:latin typeface="Cambria"/>
                <a:cs typeface="Cambria"/>
              </a:rPr>
              <a:t> </a:t>
            </a:r>
            <a:r>
              <a:rPr sz="2400" b="1" spc="110" dirty="0">
                <a:latin typeface="Cambria"/>
                <a:cs typeface="Cambria"/>
              </a:rPr>
              <a:t>IV,</a:t>
            </a:r>
            <a:r>
              <a:rPr sz="2400" b="1" spc="75" dirty="0">
                <a:latin typeface="Cambria"/>
                <a:cs typeface="Cambria"/>
              </a:rPr>
              <a:t> </a:t>
            </a:r>
            <a:r>
              <a:rPr sz="2400" b="1" spc="155" dirty="0">
                <a:latin typeface="Cambria"/>
                <a:cs typeface="Cambria"/>
              </a:rPr>
              <a:t>King</a:t>
            </a:r>
            <a:r>
              <a:rPr sz="2400" b="1" spc="55" dirty="0">
                <a:latin typeface="Cambria"/>
                <a:cs typeface="Cambria"/>
              </a:rPr>
              <a:t> </a:t>
            </a:r>
            <a:r>
              <a:rPr sz="2400" b="1" spc="30" dirty="0">
                <a:latin typeface="Cambria"/>
                <a:cs typeface="Cambria"/>
              </a:rPr>
              <a:t>of</a:t>
            </a:r>
            <a:r>
              <a:rPr sz="2400" b="1" spc="75" dirty="0">
                <a:latin typeface="Cambria"/>
                <a:cs typeface="Cambria"/>
              </a:rPr>
              <a:t> </a:t>
            </a:r>
            <a:r>
              <a:rPr sz="2400" b="1" spc="130" dirty="0">
                <a:latin typeface="Cambria"/>
                <a:cs typeface="Cambria"/>
              </a:rPr>
              <a:t>Prussia,</a:t>
            </a:r>
            <a:r>
              <a:rPr sz="2400" b="1" spc="60" dirty="0">
                <a:latin typeface="Cambria"/>
                <a:cs typeface="Cambria"/>
              </a:rPr>
              <a:t> </a:t>
            </a:r>
            <a:r>
              <a:rPr sz="2400" b="1" spc="70" dirty="0">
                <a:latin typeface="Cambria"/>
                <a:cs typeface="Cambria"/>
              </a:rPr>
              <a:t>rejected</a:t>
            </a:r>
            <a:r>
              <a:rPr sz="2400" b="1" spc="95" dirty="0">
                <a:latin typeface="Cambria"/>
                <a:cs typeface="Cambria"/>
              </a:rPr>
              <a:t> </a:t>
            </a:r>
            <a:r>
              <a:rPr sz="2400" b="1" spc="15" dirty="0">
                <a:latin typeface="Cambria"/>
                <a:cs typeface="Cambria"/>
              </a:rPr>
              <a:t>it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75" dirty="0">
                <a:latin typeface="Cambria"/>
                <a:cs typeface="Cambria"/>
              </a:rPr>
              <a:t>and</a:t>
            </a:r>
            <a:r>
              <a:rPr sz="2400" b="1" spc="50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joined</a:t>
            </a:r>
            <a:endParaRPr sz="2400" dirty="0">
              <a:latin typeface="Cambria"/>
              <a:cs typeface="Cambria"/>
            </a:endParaRPr>
          </a:p>
          <a:p>
            <a:pPr marL="12700">
              <a:lnSpc>
                <a:spcPts val="2735"/>
              </a:lnSpc>
            </a:pPr>
            <a:r>
              <a:rPr sz="2400" b="1" spc="10" dirty="0">
                <a:latin typeface="Cambria"/>
                <a:cs typeface="Cambria"/>
              </a:rPr>
              <a:t>other</a:t>
            </a:r>
            <a:r>
              <a:rPr sz="2400" b="1" spc="70" dirty="0">
                <a:latin typeface="Cambria"/>
                <a:cs typeface="Cambria"/>
              </a:rPr>
              <a:t> </a:t>
            </a:r>
            <a:r>
              <a:rPr sz="2400" b="1" spc="95" dirty="0">
                <a:latin typeface="Cambria"/>
                <a:cs typeface="Cambria"/>
              </a:rPr>
              <a:t>monarchs</a:t>
            </a:r>
            <a:r>
              <a:rPr sz="2400" b="1" spc="70" dirty="0">
                <a:latin typeface="Cambria"/>
                <a:cs typeface="Cambria"/>
              </a:rPr>
              <a:t> </a:t>
            </a:r>
            <a:r>
              <a:rPr sz="2400" b="1" spc="-30" dirty="0">
                <a:latin typeface="Cambria"/>
                <a:cs typeface="Cambria"/>
              </a:rPr>
              <a:t>to</a:t>
            </a:r>
            <a:r>
              <a:rPr sz="2400" b="1" spc="90" dirty="0">
                <a:latin typeface="Cambria"/>
                <a:cs typeface="Cambria"/>
              </a:rPr>
              <a:t> </a:t>
            </a:r>
            <a:r>
              <a:rPr sz="2400" b="1" spc="60" dirty="0">
                <a:latin typeface="Cambria"/>
                <a:cs typeface="Cambria"/>
              </a:rPr>
              <a:t>oppose </a:t>
            </a:r>
            <a:r>
              <a:rPr sz="2400" b="1" spc="35" dirty="0">
                <a:latin typeface="Cambria"/>
                <a:cs typeface="Cambria"/>
              </a:rPr>
              <a:t>the</a:t>
            </a:r>
            <a:r>
              <a:rPr sz="2400" b="1" spc="60" dirty="0">
                <a:latin typeface="Cambria"/>
                <a:cs typeface="Cambria"/>
              </a:rPr>
              <a:t> </a:t>
            </a:r>
            <a:r>
              <a:rPr sz="2400" b="1" spc="80" dirty="0">
                <a:latin typeface="Cambria"/>
                <a:cs typeface="Cambria"/>
              </a:rPr>
              <a:t>elected</a:t>
            </a:r>
            <a:r>
              <a:rPr sz="2400" b="1" spc="105" dirty="0">
                <a:latin typeface="Cambria"/>
                <a:cs typeface="Cambria"/>
              </a:rPr>
              <a:t> </a:t>
            </a:r>
            <a:r>
              <a:rPr sz="2400" b="1" spc="90" dirty="0">
                <a:latin typeface="Cambria"/>
                <a:cs typeface="Cambria"/>
              </a:rPr>
              <a:t>assembly.</a:t>
            </a:r>
            <a:endParaRPr sz="2400" dirty="0">
              <a:latin typeface="Cambria"/>
              <a:cs typeface="Cambria"/>
            </a:endParaRPr>
          </a:p>
          <a:p>
            <a:pPr marL="12700" marR="494030">
              <a:lnSpc>
                <a:spcPct val="90000"/>
              </a:lnSpc>
              <a:spcBef>
                <a:spcPts val="575"/>
              </a:spcBef>
            </a:pPr>
            <a:r>
              <a:rPr sz="2400" b="1" spc="65" dirty="0">
                <a:latin typeface="Cambria"/>
                <a:cs typeface="Cambria"/>
              </a:rPr>
              <a:t>It</a:t>
            </a:r>
            <a:r>
              <a:rPr sz="2400" b="1" spc="60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forced</a:t>
            </a:r>
            <a:r>
              <a:rPr sz="2400" b="1" spc="95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autocratic</a:t>
            </a:r>
            <a:r>
              <a:rPr sz="2400" b="1" spc="100" dirty="0">
                <a:latin typeface="Cambria"/>
                <a:cs typeface="Cambria"/>
              </a:rPr>
              <a:t> </a:t>
            </a:r>
            <a:r>
              <a:rPr sz="2400" b="1" spc="95" dirty="0">
                <a:latin typeface="Cambria"/>
                <a:cs typeface="Cambria"/>
              </a:rPr>
              <a:t>monarchs</a:t>
            </a:r>
            <a:r>
              <a:rPr sz="2400" b="1" spc="45" dirty="0">
                <a:latin typeface="Cambria"/>
                <a:cs typeface="Cambria"/>
              </a:rPr>
              <a:t> </a:t>
            </a:r>
            <a:r>
              <a:rPr sz="2400" b="1" spc="-30" dirty="0">
                <a:latin typeface="Cambria"/>
                <a:cs typeface="Cambria"/>
              </a:rPr>
              <a:t>to</a:t>
            </a:r>
            <a:r>
              <a:rPr sz="2400" b="1" spc="75" dirty="0">
                <a:latin typeface="Cambria"/>
                <a:cs typeface="Cambria"/>
              </a:rPr>
              <a:t> </a:t>
            </a:r>
            <a:r>
              <a:rPr sz="2400" b="1" spc="55" dirty="0">
                <a:latin typeface="Cambria"/>
                <a:cs typeface="Cambria"/>
              </a:rPr>
              <a:t>introduce </a:t>
            </a:r>
            <a:r>
              <a:rPr sz="2400" b="1" spc="110" dirty="0">
                <a:latin typeface="Cambria"/>
                <a:cs typeface="Cambria"/>
              </a:rPr>
              <a:t>some </a:t>
            </a:r>
            <a:r>
              <a:rPr sz="2400" b="1" spc="-515" dirty="0">
                <a:latin typeface="Cambria"/>
                <a:cs typeface="Cambria"/>
              </a:rPr>
              <a:t> </a:t>
            </a:r>
            <a:r>
              <a:rPr sz="2400" b="1" spc="125" dirty="0">
                <a:latin typeface="Cambria"/>
                <a:cs typeface="Cambria"/>
              </a:rPr>
              <a:t>changes</a:t>
            </a:r>
            <a:r>
              <a:rPr sz="2400" b="1" spc="50" dirty="0">
                <a:latin typeface="Cambria"/>
                <a:cs typeface="Cambria"/>
              </a:rPr>
              <a:t> </a:t>
            </a:r>
            <a:r>
              <a:rPr sz="2400" b="1" dirty="0">
                <a:latin typeface="Cambria"/>
                <a:cs typeface="Cambria"/>
              </a:rPr>
              <a:t>–</a:t>
            </a:r>
            <a:r>
              <a:rPr sz="2400" b="1" spc="70" dirty="0">
                <a:latin typeface="Cambria"/>
                <a:cs typeface="Cambria"/>
              </a:rPr>
              <a:t> </a:t>
            </a:r>
            <a:r>
              <a:rPr sz="2400" b="1" spc="75" dirty="0">
                <a:latin typeface="Cambria"/>
                <a:cs typeface="Cambria"/>
              </a:rPr>
              <a:t>serfdom</a:t>
            </a:r>
            <a:r>
              <a:rPr sz="2400" b="1" spc="90" dirty="0">
                <a:latin typeface="Cambria"/>
                <a:cs typeface="Cambria"/>
              </a:rPr>
              <a:t> </a:t>
            </a:r>
            <a:r>
              <a:rPr sz="2400" b="1" spc="75" dirty="0">
                <a:latin typeface="Cambria"/>
                <a:cs typeface="Cambria"/>
              </a:rPr>
              <a:t>and</a:t>
            </a:r>
            <a:r>
              <a:rPr sz="2400" b="1" spc="50" dirty="0">
                <a:latin typeface="Cambria"/>
                <a:cs typeface="Cambria"/>
              </a:rPr>
              <a:t> </a:t>
            </a:r>
            <a:r>
              <a:rPr sz="2400" b="1" spc="60" dirty="0">
                <a:latin typeface="Cambria"/>
                <a:cs typeface="Cambria"/>
              </a:rPr>
              <a:t>bonded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laboures</a:t>
            </a:r>
            <a:r>
              <a:rPr sz="2400" b="1" spc="70" dirty="0">
                <a:latin typeface="Cambria"/>
                <a:cs typeface="Cambria"/>
              </a:rPr>
              <a:t> </a:t>
            </a:r>
            <a:r>
              <a:rPr sz="2400" b="1" spc="25" dirty="0">
                <a:latin typeface="Cambria"/>
                <a:cs typeface="Cambria"/>
              </a:rPr>
              <a:t>were </a:t>
            </a:r>
            <a:r>
              <a:rPr sz="2400" b="1" spc="30" dirty="0">
                <a:latin typeface="Cambria"/>
                <a:cs typeface="Cambria"/>
              </a:rPr>
              <a:t> </a:t>
            </a:r>
            <a:r>
              <a:rPr sz="2400" b="1" spc="100" dirty="0">
                <a:latin typeface="Cambria"/>
                <a:cs typeface="Cambria"/>
              </a:rPr>
              <a:t>abolished.</a:t>
            </a:r>
            <a:endParaRPr sz="2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829" y="510920"/>
            <a:ext cx="892873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165" dirty="0"/>
              <a:t>3.</a:t>
            </a:r>
            <a:r>
              <a:rPr sz="4000" spc="-475" dirty="0"/>
              <a:t> </a:t>
            </a:r>
            <a:r>
              <a:rPr sz="4000" spc="145" dirty="0">
                <a:solidFill>
                  <a:srgbClr val="FF0000"/>
                </a:solidFill>
              </a:rPr>
              <a:t>The</a:t>
            </a:r>
            <a:r>
              <a:rPr sz="4000" spc="110" dirty="0">
                <a:solidFill>
                  <a:srgbClr val="FF0000"/>
                </a:solidFill>
              </a:rPr>
              <a:t> </a:t>
            </a:r>
            <a:r>
              <a:rPr sz="4000" spc="235" dirty="0">
                <a:solidFill>
                  <a:srgbClr val="FF0000"/>
                </a:solidFill>
              </a:rPr>
              <a:t>Age</a:t>
            </a:r>
            <a:r>
              <a:rPr sz="4000" spc="85" dirty="0">
                <a:solidFill>
                  <a:srgbClr val="FF0000"/>
                </a:solidFill>
              </a:rPr>
              <a:t> </a:t>
            </a:r>
            <a:r>
              <a:rPr sz="4000" spc="60" dirty="0">
                <a:solidFill>
                  <a:srgbClr val="FF0000"/>
                </a:solidFill>
              </a:rPr>
              <a:t>of</a:t>
            </a:r>
            <a:r>
              <a:rPr sz="4000" spc="120" dirty="0">
                <a:solidFill>
                  <a:srgbClr val="FF0000"/>
                </a:solidFill>
              </a:rPr>
              <a:t> </a:t>
            </a:r>
            <a:r>
              <a:rPr sz="4000" spc="125" dirty="0">
                <a:solidFill>
                  <a:srgbClr val="FF0000"/>
                </a:solidFill>
              </a:rPr>
              <a:t>Revolutions:</a:t>
            </a:r>
            <a:r>
              <a:rPr sz="4000" spc="-260" dirty="0">
                <a:solidFill>
                  <a:srgbClr val="FF0000"/>
                </a:solidFill>
              </a:rPr>
              <a:t> </a:t>
            </a:r>
            <a:r>
              <a:rPr sz="4000" spc="-150" dirty="0">
                <a:solidFill>
                  <a:srgbClr val="FF0000"/>
                </a:solidFill>
              </a:rPr>
              <a:t>1830-1848</a:t>
            </a: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3118815"/>
            <a:ext cx="5408295" cy="3026341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15"/>
              </a:spcBef>
            </a:pPr>
            <a:r>
              <a:rPr sz="2700" b="1" spc="114" dirty="0">
                <a:latin typeface="Cambria"/>
                <a:cs typeface="Cambria"/>
              </a:rPr>
              <a:t>by</a:t>
            </a:r>
            <a:r>
              <a:rPr sz="2700" b="1" spc="35" dirty="0">
                <a:latin typeface="Cambria"/>
                <a:cs typeface="Cambria"/>
              </a:rPr>
              <a:t> </a:t>
            </a:r>
            <a:r>
              <a:rPr sz="2700" b="1" spc="100" dirty="0">
                <a:latin typeface="Cambria"/>
                <a:cs typeface="Cambria"/>
              </a:rPr>
              <a:t>liberal</a:t>
            </a:r>
            <a:r>
              <a:rPr sz="2700" b="1" spc="-5" dirty="0">
                <a:latin typeface="Cambria"/>
                <a:cs typeface="Cambria"/>
              </a:rPr>
              <a:t> </a:t>
            </a:r>
            <a:r>
              <a:rPr sz="2700" b="1" spc="75" dirty="0">
                <a:latin typeface="Cambria"/>
                <a:cs typeface="Cambria"/>
              </a:rPr>
              <a:t>revolutionaries.</a:t>
            </a:r>
            <a:endParaRPr sz="2700" dirty="0">
              <a:latin typeface="Cambria"/>
              <a:cs typeface="Cambria"/>
            </a:endParaRPr>
          </a:p>
          <a:p>
            <a:pPr marL="356870" marR="286385" indent="-344805">
              <a:lnSpc>
                <a:spcPct val="80000"/>
              </a:lnSpc>
              <a:spcBef>
                <a:spcPts val="65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b="1" spc="80" dirty="0">
                <a:latin typeface="Cambria"/>
                <a:cs typeface="Cambria"/>
              </a:rPr>
              <a:t>Installation</a:t>
            </a:r>
            <a:r>
              <a:rPr sz="2700" b="1" dirty="0">
                <a:latin typeface="Cambria"/>
                <a:cs typeface="Cambria"/>
              </a:rPr>
              <a:t> </a:t>
            </a:r>
            <a:r>
              <a:rPr sz="2700" b="1" spc="45" dirty="0">
                <a:latin typeface="Cambria"/>
                <a:cs typeface="Cambria"/>
              </a:rPr>
              <a:t>of </a:t>
            </a:r>
            <a:r>
              <a:rPr sz="2700" b="1" spc="60" dirty="0">
                <a:latin typeface="Cambria"/>
                <a:cs typeface="Cambria"/>
              </a:rPr>
              <a:t>constitutional </a:t>
            </a:r>
            <a:r>
              <a:rPr sz="2700" b="1" spc="-580" dirty="0">
                <a:latin typeface="Cambria"/>
                <a:cs typeface="Cambria"/>
              </a:rPr>
              <a:t> </a:t>
            </a:r>
            <a:r>
              <a:rPr sz="2700" b="1" spc="90" dirty="0">
                <a:latin typeface="Cambria"/>
                <a:cs typeface="Cambria"/>
              </a:rPr>
              <a:t>monarchy.</a:t>
            </a:r>
            <a:endParaRPr sz="2700" dirty="0">
              <a:latin typeface="Cambria"/>
              <a:cs typeface="Cambria"/>
            </a:endParaRPr>
          </a:p>
          <a:p>
            <a:pPr marL="356870" marR="552450" indent="-344805">
              <a:lnSpc>
                <a:spcPct val="80000"/>
              </a:lnSpc>
              <a:spcBef>
                <a:spcPts val="65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b="1" spc="125" dirty="0">
                <a:latin typeface="Cambria"/>
                <a:cs typeface="Cambria"/>
              </a:rPr>
              <a:t>Louis</a:t>
            </a:r>
            <a:r>
              <a:rPr sz="2700" b="1" spc="20" dirty="0">
                <a:latin typeface="Cambria"/>
                <a:cs typeface="Cambria"/>
              </a:rPr>
              <a:t> </a:t>
            </a:r>
            <a:r>
              <a:rPr sz="2700" b="1" spc="105" dirty="0">
                <a:latin typeface="Cambria"/>
                <a:cs typeface="Cambria"/>
              </a:rPr>
              <a:t>Philippe</a:t>
            </a:r>
            <a:r>
              <a:rPr sz="2700" b="1" spc="-25" dirty="0">
                <a:latin typeface="Cambria"/>
                <a:cs typeface="Cambria"/>
              </a:rPr>
              <a:t> </a:t>
            </a:r>
            <a:r>
              <a:rPr sz="2700" b="1" spc="90" dirty="0">
                <a:latin typeface="Cambria"/>
                <a:cs typeface="Cambria"/>
              </a:rPr>
              <a:t>was</a:t>
            </a:r>
            <a:r>
              <a:rPr sz="2700" b="1" spc="50" dirty="0">
                <a:latin typeface="Cambria"/>
                <a:cs typeface="Cambria"/>
              </a:rPr>
              <a:t> </a:t>
            </a:r>
            <a:r>
              <a:rPr sz="2700" b="1" spc="105" dirty="0">
                <a:latin typeface="Cambria"/>
                <a:cs typeface="Cambria"/>
              </a:rPr>
              <a:t>head</a:t>
            </a:r>
            <a:r>
              <a:rPr sz="2700" b="1" spc="20" dirty="0">
                <a:latin typeface="Cambria"/>
                <a:cs typeface="Cambria"/>
              </a:rPr>
              <a:t> </a:t>
            </a:r>
            <a:r>
              <a:rPr sz="2700" b="1" spc="40" dirty="0">
                <a:latin typeface="Cambria"/>
                <a:cs typeface="Cambria"/>
              </a:rPr>
              <a:t>of </a:t>
            </a:r>
            <a:r>
              <a:rPr sz="2700" b="1" spc="-580" dirty="0">
                <a:latin typeface="Cambria"/>
                <a:cs typeface="Cambria"/>
              </a:rPr>
              <a:t> </a:t>
            </a:r>
            <a:r>
              <a:rPr sz="2700" b="1" spc="110" dirty="0">
                <a:latin typeface="Cambria"/>
                <a:cs typeface="Cambria"/>
              </a:rPr>
              <a:t>this.</a:t>
            </a:r>
            <a:endParaRPr sz="2700" dirty="0">
              <a:latin typeface="Cambria"/>
              <a:cs typeface="Cambria"/>
            </a:endParaRPr>
          </a:p>
          <a:p>
            <a:pPr marL="356870" marR="5080" indent="-344805">
              <a:lnSpc>
                <a:spcPct val="80000"/>
              </a:lnSpc>
              <a:spcBef>
                <a:spcPts val="65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b="1" spc="155" dirty="0">
                <a:latin typeface="Cambria"/>
                <a:cs typeface="Cambria"/>
              </a:rPr>
              <a:t>Led</a:t>
            </a:r>
            <a:r>
              <a:rPr sz="2700" b="1" spc="55" dirty="0">
                <a:latin typeface="Cambria"/>
                <a:cs typeface="Cambria"/>
              </a:rPr>
              <a:t> </a:t>
            </a:r>
            <a:r>
              <a:rPr sz="2700" b="1" spc="-20" dirty="0">
                <a:latin typeface="Cambria"/>
                <a:cs typeface="Cambria"/>
              </a:rPr>
              <a:t>to</a:t>
            </a:r>
            <a:r>
              <a:rPr sz="2700" b="1" spc="50" dirty="0">
                <a:latin typeface="Cambria"/>
                <a:cs typeface="Cambria"/>
              </a:rPr>
              <a:t> </a:t>
            </a:r>
            <a:r>
              <a:rPr sz="2700" b="1" spc="100" dirty="0">
                <a:latin typeface="Cambria"/>
                <a:cs typeface="Cambria"/>
              </a:rPr>
              <a:t>an</a:t>
            </a:r>
            <a:r>
              <a:rPr sz="2700" b="1" spc="50" dirty="0">
                <a:latin typeface="Cambria"/>
                <a:cs typeface="Cambria"/>
              </a:rPr>
              <a:t> </a:t>
            </a:r>
            <a:r>
              <a:rPr sz="2700" b="1" spc="114" dirty="0">
                <a:latin typeface="Cambria"/>
                <a:cs typeface="Cambria"/>
              </a:rPr>
              <a:t>uprising</a:t>
            </a:r>
            <a:r>
              <a:rPr sz="2700" b="1" spc="-20" dirty="0">
                <a:latin typeface="Cambria"/>
                <a:cs typeface="Cambria"/>
              </a:rPr>
              <a:t> </a:t>
            </a:r>
            <a:r>
              <a:rPr sz="2700" b="1" spc="85" dirty="0">
                <a:latin typeface="Cambria"/>
                <a:cs typeface="Cambria"/>
              </a:rPr>
              <a:t>in</a:t>
            </a:r>
            <a:r>
              <a:rPr sz="2700" b="1" spc="50" dirty="0">
                <a:latin typeface="Cambria"/>
                <a:cs typeface="Cambria"/>
              </a:rPr>
              <a:t> </a:t>
            </a:r>
            <a:r>
              <a:rPr sz="2700" b="1" spc="125" dirty="0">
                <a:latin typeface="Cambria"/>
                <a:cs typeface="Cambria"/>
              </a:rPr>
              <a:t>Brussels </a:t>
            </a:r>
            <a:r>
              <a:rPr sz="2700" b="1" spc="-580" dirty="0">
                <a:latin typeface="Cambria"/>
                <a:cs typeface="Cambria"/>
              </a:rPr>
              <a:t> </a:t>
            </a:r>
            <a:r>
              <a:rPr sz="2700" b="1" spc="45" dirty="0">
                <a:latin typeface="Cambria"/>
                <a:cs typeface="Cambria"/>
              </a:rPr>
              <a:t>with </a:t>
            </a:r>
            <a:r>
              <a:rPr sz="2700" b="1" spc="165" dirty="0">
                <a:latin typeface="Cambria"/>
                <a:cs typeface="Cambria"/>
              </a:rPr>
              <a:t>Belgium </a:t>
            </a:r>
            <a:r>
              <a:rPr sz="2700" b="1" spc="114" dirty="0">
                <a:latin typeface="Cambria"/>
                <a:cs typeface="Cambria"/>
              </a:rPr>
              <a:t>breaking </a:t>
            </a:r>
            <a:r>
              <a:rPr sz="2700" b="1" spc="65" dirty="0">
                <a:latin typeface="Cambria"/>
                <a:cs typeface="Cambria"/>
              </a:rPr>
              <a:t>away </a:t>
            </a:r>
            <a:r>
              <a:rPr sz="2700" b="1" spc="70" dirty="0">
                <a:latin typeface="Cambria"/>
                <a:cs typeface="Cambria"/>
              </a:rPr>
              <a:t> </a:t>
            </a:r>
            <a:r>
              <a:rPr sz="2700" b="1" spc="85" dirty="0">
                <a:latin typeface="Cambria"/>
                <a:cs typeface="Cambria"/>
              </a:rPr>
              <a:t>from</a:t>
            </a:r>
            <a:r>
              <a:rPr sz="2700" b="1" spc="20" dirty="0">
                <a:latin typeface="Cambria"/>
                <a:cs typeface="Cambria"/>
              </a:rPr>
              <a:t> </a:t>
            </a:r>
            <a:r>
              <a:rPr sz="2700" b="1" spc="110" dirty="0">
                <a:latin typeface="Cambria"/>
                <a:cs typeface="Cambria"/>
              </a:rPr>
              <a:t>Netherlands.</a:t>
            </a:r>
            <a:endParaRPr sz="2700" dirty="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03976" y="2487104"/>
            <a:ext cx="3235325" cy="398208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450838" y="3145917"/>
            <a:ext cx="1819910" cy="1703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88265">
              <a:lnSpc>
                <a:spcPct val="100000"/>
              </a:lnSpc>
              <a:spcBef>
                <a:spcPts val="105"/>
              </a:spcBef>
            </a:pPr>
            <a:r>
              <a:rPr sz="2200" spc="70" dirty="0">
                <a:solidFill>
                  <a:srgbClr val="FFFF00"/>
                </a:solidFill>
                <a:latin typeface="Cambria"/>
                <a:cs typeface="Cambria"/>
              </a:rPr>
              <a:t>Metternich </a:t>
            </a:r>
            <a:r>
              <a:rPr sz="2200" dirty="0">
                <a:solidFill>
                  <a:srgbClr val="FFFF00"/>
                </a:solidFill>
                <a:latin typeface="Cambria"/>
                <a:cs typeface="Cambria"/>
              </a:rPr>
              <a:t>– </a:t>
            </a:r>
            <a:r>
              <a:rPr sz="2200" spc="5" dirty="0">
                <a:solidFill>
                  <a:srgbClr val="FFFF00"/>
                </a:solidFill>
                <a:latin typeface="Cambria"/>
                <a:cs typeface="Cambria"/>
              </a:rPr>
              <a:t> </a:t>
            </a:r>
            <a:r>
              <a:rPr sz="2200" spc="125" dirty="0">
                <a:solidFill>
                  <a:srgbClr val="FFFFFF"/>
                </a:solidFill>
                <a:latin typeface="Cambria"/>
                <a:cs typeface="Cambria"/>
              </a:rPr>
              <a:t>‘When</a:t>
            </a:r>
            <a:r>
              <a:rPr sz="2200" spc="-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200" spc="80" dirty="0">
                <a:solidFill>
                  <a:srgbClr val="FFFFFF"/>
                </a:solidFill>
                <a:latin typeface="Cambria"/>
                <a:cs typeface="Cambria"/>
              </a:rPr>
              <a:t>France </a:t>
            </a:r>
            <a:r>
              <a:rPr sz="2200" spc="-47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200" spc="110" dirty="0">
                <a:solidFill>
                  <a:srgbClr val="FFFFFF"/>
                </a:solidFill>
                <a:latin typeface="Cambria"/>
                <a:cs typeface="Cambria"/>
              </a:rPr>
              <a:t>sneezes’‘the </a:t>
            </a:r>
            <a:r>
              <a:rPr sz="2200" spc="114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200" spc="10" dirty="0">
                <a:solidFill>
                  <a:srgbClr val="FFFFFF"/>
                </a:solidFill>
                <a:latin typeface="Cambria"/>
                <a:cs typeface="Cambria"/>
              </a:rPr>
              <a:t>rest </a:t>
            </a:r>
            <a:r>
              <a:rPr sz="2200" spc="40" dirty="0">
                <a:solidFill>
                  <a:srgbClr val="FFFFFF"/>
                </a:solidFill>
                <a:latin typeface="Cambria"/>
                <a:cs typeface="Cambria"/>
              </a:rPr>
              <a:t>of </a:t>
            </a:r>
            <a:r>
              <a:rPr sz="2200" spc="85" dirty="0">
                <a:solidFill>
                  <a:srgbClr val="FFFFFF"/>
                </a:solidFill>
                <a:latin typeface="Cambria"/>
                <a:cs typeface="Cambria"/>
              </a:rPr>
              <a:t>Europe </a:t>
            </a:r>
            <a:r>
              <a:rPr sz="2200" spc="-47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200" spc="100" dirty="0">
                <a:solidFill>
                  <a:srgbClr val="FFFFFF"/>
                </a:solidFill>
                <a:latin typeface="Cambria"/>
                <a:cs typeface="Cambria"/>
              </a:rPr>
              <a:t>catches</a:t>
            </a:r>
            <a:r>
              <a:rPr sz="2200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200" spc="130" dirty="0">
                <a:solidFill>
                  <a:srgbClr val="FFFFFF"/>
                </a:solidFill>
                <a:latin typeface="Cambria"/>
                <a:cs typeface="Cambria"/>
              </a:rPr>
              <a:t>cold’</a:t>
            </a:r>
            <a:endParaRPr sz="2200" dirty="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1011758"/>
            <a:ext cx="7256145" cy="22174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17500" marR="5080">
              <a:lnSpc>
                <a:spcPct val="100000"/>
              </a:lnSpc>
              <a:spcBef>
                <a:spcPts val="110"/>
              </a:spcBef>
            </a:pPr>
            <a:r>
              <a:rPr sz="2800" b="1" spc="100" dirty="0">
                <a:latin typeface="Cambria"/>
                <a:cs typeface="Cambria"/>
              </a:rPr>
              <a:t>The</a:t>
            </a:r>
            <a:r>
              <a:rPr sz="2800" b="1" spc="65" dirty="0">
                <a:latin typeface="Cambria"/>
                <a:cs typeface="Cambria"/>
              </a:rPr>
              <a:t> </a:t>
            </a:r>
            <a:r>
              <a:rPr sz="2800" b="1" spc="75" dirty="0">
                <a:latin typeface="Cambria"/>
                <a:cs typeface="Cambria"/>
              </a:rPr>
              <a:t>Revolutions</a:t>
            </a:r>
            <a:r>
              <a:rPr sz="2800" b="1" spc="25" dirty="0">
                <a:latin typeface="Cambria"/>
                <a:cs typeface="Cambria"/>
              </a:rPr>
              <a:t> </a:t>
            </a:r>
            <a:r>
              <a:rPr sz="2800" b="1" spc="40" dirty="0">
                <a:latin typeface="Cambria"/>
                <a:cs typeface="Cambria"/>
              </a:rPr>
              <a:t>were</a:t>
            </a:r>
            <a:r>
              <a:rPr sz="2800" b="1" spc="45" dirty="0">
                <a:latin typeface="Cambria"/>
                <a:cs typeface="Cambria"/>
              </a:rPr>
              <a:t> </a:t>
            </a:r>
            <a:r>
              <a:rPr sz="2800" b="1" spc="105" dirty="0">
                <a:latin typeface="Cambria"/>
                <a:cs typeface="Cambria"/>
              </a:rPr>
              <a:t>led</a:t>
            </a:r>
            <a:r>
              <a:rPr sz="2800" b="1" spc="65" dirty="0">
                <a:latin typeface="Cambria"/>
                <a:cs typeface="Cambria"/>
              </a:rPr>
              <a:t> </a:t>
            </a:r>
            <a:r>
              <a:rPr sz="2800" b="1" spc="110" dirty="0">
                <a:latin typeface="Cambria"/>
                <a:cs typeface="Cambria"/>
              </a:rPr>
              <a:t>by</a:t>
            </a:r>
            <a:r>
              <a:rPr sz="2800" b="1" spc="55" dirty="0">
                <a:latin typeface="Cambria"/>
                <a:cs typeface="Cambria"/>
              </a:rPr>
              <a:t> </a:t>
            </a:r>
            <a:r>
              <a:rPr sz="2800" b="1" spc="45" dirty="0">
                <a:latin typeface="Cambria"/>
                <a:cs typeface="Cambria"/>
              </a:rPr>
              <a:t>the</a:t>
            </a:r>
            <a:r>
              <a:rPr sz="2800" b="1" spc="65" dirty="0">
                <a:latin typeface="Cambria"/>
                <a:cs typeface="Cambria"/>
              </a:rPr>
              <a:t> </a:t>
            </a:r>
            <a:r>
              <a:rPr sz="2800" b="1" spc="85" dirty="0">
                <a:latin typeface="Cambria"/>
                <a:cs typeface="Cambria"/>
              </a:rPr>
              <a:t>liberal- </a:t>
            </a:r>
            <a:r>
              <a:rPr sz="2800" b="1" spc="-600" dirty="0">
                <a:latin typeface="Cambria"/>
                <a:cs typeface="Cambria"/>
              </a:rPr>
              <a:t> </a:t>
            </a:r>
            <a:r>
              <a:rPr sz="2800" b="1" spc="70" dirty="0">
                <a:latin typeface="Cambria"/>
                <a:cs typeface="Cambria"/>
              </a:rPr>
              <a:t>nationalists</a:t>
            </a:r>
            <a:r>
              <a:rPr sz="2800" b="1" spc="85" dirty="0">
                <a:latin typeface="Cambria"/>
                <a:cs typeface="Cambria"/>
              </a:rPr>
              <a:t> </a:t>
            </a:r>
            <a:r>
              <a:rPr sz="2800" b="1" spc="125" dirty="0">
                <a:latin typeface="Cambria"/>
                <a:cs typeface="Cambria"/>
              </a:rPr>
              <a:t>belonging</a:t>
            </a:r>
            <a:r>
              <a:rPr sz="2800" b="1" spc="40" dirty="0">
                <a:latin typeface="Cambria"/>
                <a:cs typeface="Cambria"/>
              </a:rPr>
              <a:t> </a:t>
            </a:r>
            <a:r>
              <a:rPr sz="2800" b="1" spc="-25" dirty="0">
                <a:latin typeface="Cambria"/>
                <a:cs typeface="Cambria"/>
              </a:rPr>
              <a:t>to</a:t>
            </a:r>
            <a:r>
              <a:rPr sz="2800" b="1" spc="65" dirty="0">
                <a:latin typeface="Cambria"/>
                <a:cs typeface="Cambria"/>
              </a:rPr>
              <a:t> </a:t>
            </a:r>
            <a:r>
              <a:rPr sz="2800" b="1" spc="45" dirty="0">
                <a:latin typeface="Cambria"/>
                <a:cs typeface="Cambria"/>
              </a:rPr>
              <a:t>the</a:t>
            </a:r>
            <a:r>
              <a:rPr sz="2800" b="1" spc="75" dirty="0">
                <a:latin typeface="Cambria"/>
                <a:cs typeface="Cambria"/>
              </a:rPr>
              <a:t> </a:t>
            </a:r>
            <a:r>
              <a:rPr sz="2800" b="1" spc="100" dirty="0">
                <a:latin typeface="Cambria"/>
                <a:cs typeface="Cambria"/>
              </a:rPr>
              <a:t>educated </a:t>
            </a:r>
            <a:r>
              <a:rPr sz="2800" b="1" spc="105" dirty="0">
                <a:latin typeface="Cambria"/>
                <a:cs typeface="Cambria"/>
              </a:rPr>
              <a:t> </a:t>
            </a:r>
            <a:r>
              <a:rPr sz="2800" b="1" spc="120" dirty="0">
                <a:latin typeface="Cambria"/>
                <a:cs typeface="Cambria"/>
              </a:rPr>
              <a:t>middle</a:t>
            </a:r>
            <a:r>
              <a:rPr sz="2800" b="1" spc="45" dirty="0">
                <a:latin typeface="Cambria"/>
                <a:cs typeface="Cambria"/>
              </a:rPr>
              <a:t> </a:t>
            </a:r>
            <a:r>
              <a:rPr sz="2800" b="1" spc="155" dirty="0">
                <a:latin typeface="Cambria"/>
                <a:cs typeface="Cambria"/>
              </a:rPr>
              <a:t>class</a:t>
            </a:r>
            <a:r>
              <a:rPr sz="2800" b="1" spc="60" dirty="0">
                <a:latin typeface="Cambria"/>
                <a:cs typeface="Cambria"/>
              </a:rPr>
              <a:t> </a:t>
            </a:r>
            <a:r>
              <a:rPr sz="2800" b="1" spc="110" dirty="0">
                <a:latin typeface="Cambria"/>
                <a:cs typeface="Cambria"/>
              </a:rPr>
              <a:t>elite.</a:t>
            </a:r>
            <a:endParaRPr sz="2800" dirty="0">
              <a:latin typeface="Cambria"/>
              <a:cs typeface="Cambria"/>
            </a:endParaRPr>
          </a:p>
          <a:p>
            <a:pPr marL="356870">
              <a:lnSpc>
                <a:spcPct val="100000"/>
              </a:lnSpc>
              <a:spcBef>
                <a:spcPts val="680"/>
              </a:spcBef>
            </a:pPr>
            <a:r>
              <a:rPr sz="2700" b="1" u="heavy" spc="11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July</a:t>
            </a:r>
            <a:r>
              <a:rPr sz="2700" b="1" u="heavy" spc="1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2700" b="1" u="heavy" spc="7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Revolution</a:t>
            </a:r>
            <a:endParaRPr sz="2700" dirty="0">
              <a:latin typeface="Cambria"/>
              <a:cs typeface="Cambria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b="1" spc="55" dirty="0">
                <a:latin typeface="Cambria"/>
                <a:cs typeface="Cambria"/>
              </a:rPr>
              <a:t>Bourbon</a:t>
            </a:r>
            <a:r>
              <a:rPr sz="2700" b="1" spc="-35" dirty="0">
                <a:latin typeface="Cambria"/>
                <a:cs typeface="Cambria"/>
              </a:rPr>
              <a:t> </a:t>
            </a:r>
            <a:r>
              <a:rPr sz="2700" b="1" spc="130" dirty="0">
                <a:latin typeface="Cambria"/>
                <a:cs typeface="Cambria"/>
              </a:rPr>
              <a:t>Dynasty</a:t>
            </a:r>
            <a:r>
              <a:rPr sz="2700" b="1" spc="-25" dirty="0">
                <a:latin typeface="Cambria"/>
                <a:cs typeface="Cambria"/>
              </a:rPr>
              <a:t> </a:t>
            </a:r>
            <a:r>
              <a:rPr sz="2700" b="1" spc="30" dirty="0">
                <a:latin typeface="Cambria"/>
                <a:cs typeface="Cambria"/>
              </a:rPr>
              <a:t>overthrown</a:t>
            </a:r>
            <a:endParaRPr sz="27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9855" y="480441"/>
            <a:ext cx="484251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275" dirty="0">
                <a:solidFill>
                  <a:srgbClr val="FF0000"/>
                </a:solidFill>
              </a:rPr>
              <a:t>Greek</a:t>
            </a:r>
            <a:r>
              <a:rPr spc="75" dirty="0">
                <a:solidFill>
                  <a:srgbClr val="FF0000"/>
                </a:solidFill>
              </a:rPr>
              <a:t> </a:t>
            </a:r>
            <a:r>
              <a:rPr spc="100" dirty="0">
                <a:solidFill>
                  <a:srgbClr val="FF0000"/>
                </a:solidFill>
              </a:rPr>
              <a:t>Revolution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206830"/>
            <a:ext cx="5666740" cy="5039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ts val="2735"/>
              </a:lnSpc>
              <a:spcBef>
                <a:spcPts val="100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2400" b="1" spc="145" dirty="0">
                <a:latin typeface="Cambria"/>
                <a:cs typeface="Cambria"/>
              </a:rPr>
              <a:t>Greek</a:t>
            </a:r>
            <a:r>
              <a:rPr sz="2400" b="1" spc="75" dirty="0">
                <a:latin typeface="Cambria"/>
                <a:cs typeface="Cambria"/>
              </a:rPr>
              <a:t> </a:t>
            </a:r>
            <a:r>
              <a:rPr sz="2400" b="1" spc="15" dirty="0">
                <a:latin typeface="Cambria"/>
                <a:cs typeface="Cambria"/>
              </a:rPr>
              <a:t>war</a:t>
            </a:r>
            <a:r>
              <a:rPr sz="2400" b="1" spc="95" dirty="0">
                <a:latin typeface="Cambria"/>
                <a:cs typeface="Cambria"/>
              </a:rPr>
              <a:t> </a:t>
            </a:r>
            <a:r>
              <a:rPr sz="2400" b="1" spc="30" dirty="0">
                <a:latin typeface="Cambria"/>
                <a:cs typeface="Cambria"/>
              </a:rPr>
              <a:t>of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90" dirty="0">
                <a:latin typeface="Cambria"/>
                <a:cs typeface="Cambria"/>
              </a:rPr>
              <a:t>Independence</a:t>
            </a:r>
            <a:r>
              <a:rPr sz="2400" b="1" spc="15" dirty="0">
                <a:latin typeface="Cambria"/>
                <a:cs typeface="Cambria"/>
              </a:rPr>
              <a:t> </a:t>
            </a:r>
            <a:r>
              <a:rPr sz="2400" b="1" spc="45" dirty="0">
                <a:latin typeface="Cambria"/>
                <a:cs typeface="Cambria"/>
              </a:rPr>
              <a:t>started</a:t>
            </a:r>
            <a:endParaRPr sz="2400" dirty="0">
              <a:latin typeface="Cambria"/>
              <a:cs typeface="Cambria"/>
            </a:endParaRPr>
          </a:p>
          <a:p>
            <a:pPr marL="356870">
              <a:lnSpc>
                <a:spcPts val="2735"/>
              </a:lnSpc>
            </a:pPr>
            <a:r>
              <a:rPr sz="2400" b="1" spc="65" dirty="0">
                <a:latin typeface="Cambria"/>
                <a:cs typeface="Cambria"/>
              </a:rPr>
              <a:t>in</a:t>
            </a:r>
            <a:r>
              <a:rPr sz="2400" b="1" spc="40" dirty="0">
                <a:latin typeface="Cambria"/>
                <a:cs typeface="Cambria"/>
              </a:rPr>
              <a:t> </a:t>
            </a:r>
            <a:r>
              <a:rPr sz="2400" b="1" spc="-25" dirty="0">
                <a:latin typeface="Cambria"/>
                <a:cs typeface="Cambria"/>
              </a:rPr>
              <a:t>1821.</a:t>
            </a:r>
            <a:endParaRPr sz="2400" dirty="0">
              <a:latin typeface="Cambria"/>
              <a:cs typeface="Cambria"/>
            </a:endParaRPr>
          </a:p>
          <a:p>
            <a:pPr marL="356870" indent="-34480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2400" b="1" spc="100" dirty="0">
                <a:latin typeface="Cambria"/>
                <a:cs typeface="Cambria"/>
              </a:rPr>
              <a:t>Struggle</a:t>
            </a:r>
            <a:r>
              <a:rPr sz="2400" b="1" spc="60" dirty="0">
                <a:latin typeface="Cambria"/>
                <a:cs typeface="Cambria"/>
              </a:rPr>
              <a:t> </a:t>
            </a:r>
            <a:r>
              <a:rPr sz="2400" b="1" spc="95" dirty="0">
                <a:latin typeface="Cambria"/>
                <a:cs typeface="Cambria"/>
              </a:rPr>
              <a:t>against</a:t>
            </a:r>
            <a:r>
              <a:rPr sz="2400" b="1" spc="65" dirty="0">
                <a:latin typeface="Cambria"/>
                <a:cs typeface="Cambria"/>
              </a:rPr>
              <a:t> </a:t>
            </a:r>
            <a:r>
              <a:rPr sz="2400" b="1" spc="85" dirty="0">
                <a:latin typeface="Cambria"/>
                <a:cs typeface="Cambria"/>
              </a:rPr>
              <a:t>Ottoman</a:t>
            </a:r>
            <a:r>
              <a:rPr sz="2400" b="1" spc="100" dirty="0">
                <a:latin typeface="Cambria"/>
                <a:cs typeface="Cambria"/>
              </a:rPr>
              <a:t> </a:t>
            </a:r>
            <a:r>
              <a:rPr sz="2400" b="1" spc="130" dirty="0">
                <a:latin typeface="Cambria"/>
                <a:cs typeface="Cambria"/>
              </a:rPr>
              <a:t>Empire.</a:t>
            </a:r>
            <a:endParaRPr sz="2400" dirty="0">
              <a:latin typeface="Cambria"/>
              <a:cs typeface="Cambria"/>
            </a:endParaRPr>
          </a:p>
          <a:p>
            <a:pPr marL="356870" marR="240029" indent="-344805">
              <a:lnSpc>
                <a:spcPct val="90000"/>
              </a:lnSpc>
              <a:spcBef>
                <a:spcPts val="580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2400" b="1" spc="110" dirty="0">
                <a:latin typeface="Cambria"/>
                <a:cs typeface="Cambria"/>
              </a:rPr>
              <a:t>Romanticism </a:t>
            </a:r>
            <a:r>
              <a:rPr sz="2400" b="1" spc="80" dirty="0">
                <a:latin typeface="Cambria"/>
                <a:cs typeface="Cambria"/>
              </a:rPr>
              <a:t>had </a:t>
            </a:r>
            <a:r>
              <a:rPr sz="2400" b="1" spc="110" dirty="0">
                <a:latin typeface="Cambria"/>
                <a:cs typeface="Cambria"/>
              </a:rPr>
              <a:t>a </a:t>
            </a:r>
            <a:r>
              <a:rPr sz="2400" b="1" spc="70" dirty="0">
                <a:latin typeface="Cambria"/>
                <a:cs typeface="Cambria"/>
              </a:rPr>
              <a:t>great </a:t>
            </a:r>
            <a:r>
              <a:rPr sz="2400" b="1" spc="40" dirty="0">
                <a:latin typeface="Cambria"/>
                <a:cs typeface="Cambria"/>
              </a:rPr>
              <a:t>role </a:t>
            </a:r>
            <a:r>
              <a:rPr sz="2400" b="1" spc="45" dirty="0">
                <a:latin typeface="Cambria"/>
                <a:cs typeface="Cambria"/>
              </a:rPr>
              <a:t> </a:t>
            </a:r>
            <a:r>
              <a:rPr sz="2400" b="1" spc="75" dirty="0">
                <a:latin typeface="Cambria"/>
                <a:cs typeface="Cambria"/>
              </a:rPr>
              <a:t>behind </a:t>
            </a:r>
            <a:r>
              <a:rPr sz="2400" b="1" spc="35" dirty="0">
                <a:latin typeface="Cambria"/>
                <a:cs typeface="Cambria"/>
              </a:rPr>
              <a:t>the </a:t>
            </a:r>
            <a:r>
              <a:rPr sz="2400" b="1" spc="145" dirty="0">
                <a:latin typeface="Cambria"/>
                <a:cs typeface="Cambria"/>
              </a:rPr>
              <a:t>Greek </a:t>
            </a:r>
            <a:r>
              <a:rPr sz="2400" b="1" spc="30" dirty="0">
                <a:latin typeface="Cambria"/>
                <a:cs typeface="Cambria"/>
              </a:rPr>
              <a:t>revolution </a:t>
            </a:r>
            <a:r>
              <a:rPr sz="2400" b="1" spc="110" dirty="0">
                <a:latin typeface="Cambria"/>
                <a:cs typeface="Cambria"/>
              </a:rPr>
              <a:t>as </a:t>
            </a:r>
            <a:r>
              <a:rPr sz="2400" b="1" spc="114" dirty="0">
                <a:latin typeface="Cambria"/>
                <a:cs typeface="Cambria"/>
              </a:rPr>
              <a:t> </a:t>
            </a:r>
            <a:r>
              <a:rPr sz="2400" b="1" spc="150" dirty="0">
                <a:latin typeface="Cambria"/>
                <a:cs typeface="Cambria"/>
              </a:rPr>
              <a:t>Greece </a:t>
            </a:r>
            <a:r>
              <a:rPr sz="2400" b="1" spc="65" dirty="0">
                <a:latin typeface="Cambria"/>
                <a:cs typeface="Cambria"/>
              </a:rPr>
              <a:t>was </a:t>
            </a:r>
            <a:r>
              <a:rPr sz="2400" b="1" spc="75" dirty="0">
                <a:latin typeface="Cambria"/>
                <a:cs typeface="Cambria"/>
              </a:rPr>
              <a:t>considered </a:t>
            </a:r>
            <a:r>
              <a:rPr sz="2400" b="1" spc="35" dirty="0">
                <a:latin typeface="Cambria"/>
                <a:cs typeface="Cambria"/>
              </a:rPr>
              <a:t>the </a:t>
            </a:r>
            <a:r>
              <a:rPr sz="2400" b="1" spc="90" dirty="0">
                <a:latin typeface="Cambria"/>
                <a:cs typeface="Cambria"/>
              </a:rPr>
              <a:t>cradle </a:t>
            </a:r>
            <a:r>
              <a:rPr sz="2400" b="1" spc="-515" dirty="0">
                <a:latin typeface="Cambria"/>
                <a:cs typeface="Cambria"/>
              </a:rPr>
              <a:t> </a:t>
            </a:r>
            <a:r>
              <a:rPr sz="2400" b="1" spc="30" dirty="0">
                <a:latin typeface="Cambria"/>
                <a:cs typeface="Cambria"/>
              </a:rPr>
              <a:t>of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95" dirty="0">
                <a:latin typeface="Cambria"/>
                <a:cs typeface="Cambria"/>
              </a:rPr>
              <a:t>civilisation.</a:t>
            </a:r>
            <a:endParaRPr sz="2400" dirty="0">
              <a:latin typeface="Cambria"/>
              <a:cs typeface="Cambria"/>
            </a:endParaRPr>
          </a:p>
          <a:p>
            <a:pPr marL="356870" indent="-344805">
              <a:lnSpc>
                <a:spcPts val="2735"/>
              </a:lnSpc>
              <a:spcBef>
                <a:spcPts val="285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2400" b="1" spc="130" dirty="0">
                <a:latin typeface="Cambria"/>
                <a:cs typeface="Cambria"/>
              </a:rPr>
              <a:t>English</a:t>
            </a:r>
            <a:r>
              <a:rPr sz="2400" b="1" spc="45" dirty="0">
                <a:latin typeface="Cambria"/>
                <a:cs typeface="Cambria"/>
              </a:rPr>
              <a:t> </a:t>
            </a:r>
            <a:r>
              <a:rPr sz="2400" b="1" spc="75" dirty="0">
                <a:latin typeface="Cambria"/>
                <a:cs typeface="Cambria"/>
              </a:rPr>
              <a:t>poet, </a:t>
            </a:r>
            <a:r>
              <a:rPr sz="2400" b="1" spc="60" dirty="0">
                <a:latin typeface="Cambria"/>
                <a:cs typeface="Cambria"/>
              </a:rPr>
              <a:t>Lord</a:t>
            </a:r>
            <a:r>
              <a:rPr sz="2400" b="1" spc="50" dirty="0">
                <a:latin typeface="Cambria"/>
                <a:cs typeface="Cambria"/>
              </a:rPr>
              <a:t> </a:t>
            </a:r>
            <a:r>
              <a:rPr sz="2400" b="1" spc="55" dirty="0">
                <a:latin typeface="Cambria"/>
                <a:cs typeface="Cambria"/>
              </a:rPr>
              <a:t>Byron</a:t>
            </a:r>
            <a:r>
              <a:rPr sz="2400" b="1" spc="95" dirty="0">
                <a:latin typeface="Cambria"/>
                <a:cs typeface="Cambria"/>
              </a:rPr>
              <a:t> </a:t>
            </a:r>
            <a:r>
              <a:rPr sz="2400" b="1" spc="80" dirty="0">
                <a:latin typeface="Cambria"/>
                <a:cs typeface="Cambria"/>
              </a:rPr>
              <a:t>orgainsed</a:t>
            </a:r>
            <a:endParaRPr sz="2400" dirty="0">
              <a:latin typeface="Cambria"/>
              <a:cs typeface="Cambria"/>
            </a:endParaRPr>
          </a:p>
          <a:p>
            <a:pPr marL="356870">
              <a:lnSpc>
                <a:spcPts val="2735"/>
              </a:lnSpc>
            </a:pPr>
            <a:r>
              <a:rPr sz="2400" b="1" spc="95" dirty="0">
                <a:latin typeface="Cambria"/>
                <a:cs typeface="Cambria"/>
              </a:rPr>
              <a:t>funds.</a:t>
            </a:r>
            <a:endParaRPr sz="2400" dirty="0">
              <a:latin typeface="Cambria"/>
              <a:cs typeface="Cambria"/>
            </a:endParaRPr>
          </a:p>
          <a:p>
            <a:pPr marL="356870" indent="-344805">
              <a:lnSpc>
                <a:spcPts val="2735"/>
              </a:lnSpc>
              <a:spcBef>
                <a:spcPts val="290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2400" b="1" spc="60" dirty="0">
                <a:latin typeface="Cambria"/>
                <a:cs typeface="Cambria"/>
              </a:rPr>
              <a:t>Lord</a:t>
            </a:r>
            <a:r>
              <a:rPr sz="2400" b="1" spc="45" dirty="0">
                <a:latin typeface="Cambria"/>
                <a:cs typeface="Cambria"/>
              </a:rPr>
              <a:t> </a:t>
            </a:r>
            <a:r>
              <a:rPr sz="2400" b="1" spc="55" dirty="0">
                <a:latin typeface="Cambria"/>
                <a:cs typeface="Cambria"/>
              </a:rPr>
              <a:t>Byron</a:t>
            </a:r>
            <a:r>
              <a:rPr sz="2400" b="1" spc="60" dirty="0">
                <a:latin typeface="Cambria"/>
                <a:cs typeface="Cambria"/>
              </a:rPr>
              <a:t> </a:t>
            </a:r>
            <a:r>
              <a:rPr sz="2400" b="1" spc="70" dirty="0">
                <a:latin typeface="Cambria"/>
                <a:cs typeface="Cambria"/>
              </a:rPr>
              <a:t>fought</a:t>
            </a:r>
            <a:r>
              <a:rPr sz="2400" b="1" spc="50" dirty="0">
                <a:latin typeface="Cambria"/>
                <a:cs typeface="Cambria"/>
              </a:rPr>
              <a:t> </a:t>
            </a:r>
            <a:r>
              <a:rPr sz="2400" b="1" spc="5" dirty="0">
                <a:latin typeface="Cambria"/>
                <a:cs typeface="Cambria"/>
              </a:rPr>
              <a:t>for</a:t>
            </a:r>
            <a:r>
              <a:rPr sz="2400" b="1" spc="60" dirty="0">
                <a:latin typeface="Cambria"/>
                <a:cs typeface="Cambria"/>
              </a:rPr>
              <a:t> </a:t>
            </a:r>
            <a:r>
              <a:rPr sz="2400" b="1" spc="35" dirty="0">
                <a:latin typeface="Cambria"/>
                <a:cs typeface="Cambria"/>
              </a:rPr>
              <a:t>the</a:t>
            </a:r>
            <a:r>
              <a:rPr sz="2400" b="1" spc="50" dirty="0">
                <a:latin typeface="Cambria"/>
                <a:cs typeface="Cambria"/>
              </a:rPr>
              <a:t> </a:t>
            </a:r>
            <a:r>
              <a:rPr sz="2400" b="1" spc="155" dirty="0">
                <a:latin typeface="Cambria"/>
                <a:cs typeface="Cambria"/>
              </a:rPr>
              <a:t>Greeks.</a:t>
            </a:r>
            <a:endParaRPr sz="2400" dirty="0">
              <a:latin typeface="Cambria"/>
              <a:cs typeface="Cambria"/>
            </a:endParaRPr>
          </a:p>
          <a:p>
            <a:pPr marL="356870">
              <a:lnSpc>
                <a:spcPts val="2735"/>
              </a:lnSpc>
            </a:pPr>
            <a:r>
              <a:rPr sz="2400" b="1" spc="95" dirty="0">
                <a:latin typeface="Cambria"/>
                <a:cs typeface="Cambria"/>
              </a:rPr>
              <a:t>He</a:t>
            </a:r>
            <a:r>
              <a:rPr sz="2400" b="1" spc="50" dirty="0">
                <a:latin typeface="Cambria"/>
                <a:cs typeface="Cambria"/>
              </a:rPr>
              <a:t> </a:t>
            </a:r>
            <a:r>
              <a:rPr sz="2400" b="1" spc="75" dirty="0">
                <a:latin typeface="Cambria"/>
                <a:cs typeface="Cambria"/>
              </a:rPr>
              <a:t>died</a:t>
            </a:r>
            <a:r>
              <a:rPr sz="2400" b="1" spc="70" dirty="0">
                <a:latin typeface="Cambria"/>
                <a:cs typeface="Cambria"/>
              </a:rPr>
              <a:t> </a:t>
            </a:r>
            <a:r>
              <a:rPr sz="2400" b="1" spc="30" dirty="0">
                <a:latin typeface="Cambria"/>
                <a:cs typeface="Cambria"/>
              </a:rPr>
              <a:t>of</a:t>
            </a:r>
            <a:r>
              <a:rPr sz="2400" b="1" spc="70" dirty="0">
                <a:latin typeface="Cambria"/>
                <a:cs typeface="Cambria"/>
              </a:rPr>
              <a:t> </a:t>
            </a:r>
            <a:r>
              <a:rPr sz="2400" b="1" spc="45" dirty="0">
                <a:latin typeface="Cambria"/>
                <a:cs typeface="Cambria"/>
              </a:rPr>
              <a:t>fever</a:t>
            </a:r>
            <a:r>
              <a:rPr sz="2400" b="1" spc="90" dirty="0">
                <a:latin typeface="Cambria"/>
                <a:cs typeface="Cambria"/>
              </a:rPr>
              <a:t> </a:t>
            </a:r>
            <a:r>
              <a:rPr sz="2400" b="1" spc="65" dirty="0">
                <a:latin typeface="Cambria"/>
                <a:cs typeface="Cambria"/>
              </a:rPr>
              <a:t>in</a:t>
            </a:r>
            <a:r>
              <a:rPr sz="2400" b="1" spc="70" dirty="0">
                <a:latin typeface="Cambria"/>
                <a:cs typeface="Cambria"/>
              </a:rPr>
              <a:t> </a:t>
            </a:r>
            <a:r>
              <a:rPr sz="2400" b="1" spc="-25" dirty="0">
                <a:latin typeface="Cambria"/>
                <a:cs typeface="Cambria"/>
              </a:rPr>
              <a:t>1824.</a:t>
            </a:r>
            <a:endParaRPr sz="2400" dirty="0">
              <a:latin typeface="Cambria"/>
              <a:cs typeface="Cambria"/>
            </a:endParaRPr>
          </a:p>
          <a:p>
            <a:pPr marL="356870" marR="169545" indent="-344805">
              <a:lnSpc>
                <a:spcPct val="90000"/>
              </a:lnSpc>
              <a:spcBef>
                <a:spcPts val="575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2400" b="1" spc="225" dirty="0">
                <a:latin typeface="Cambria"/>
                <a:cs typeface="Cambria"/>
              </a:rPr>
              <a:t>F</a:t>
            </a:r>
            <a:r>
              <a:rPr sz="2400" b="1" spc="85" dirty="0">
                <a:latin typeface="Cambria"/>
                <a:cs typeface="Cambria"/>
              </a:rPr>
              <a:t>i</a:t>
            </a:r>
            <a:r>
              <a:rPr sz="2400" b="1" spc="55" dirty="0">
                <a:latin typeface="Cambria"/>
                <a:cs typeface="Cambria"/>
              </a:rPr>
              <a:t>n</a:t>
            </a:r>
            <a:r>
              <a:rPr sz="2400" b="1" spc="105" dirty="0">
                <a:latin typeface="Cambria"/>
                <a:cs typeface="Cambria"/>
              </a:rPr>
              <a:t>a</a:t>
            </a:r>
            <a:r>
              <a:rPr sz="2400" b="1" spc="100" dirty="0">
                <a:latin typeface="Cambria"/>
                <a:cs typeface="Cambria"/>
              </a:rPr>
              <a:t>l</a:t>
            </a:r>
            <a:r>
              <a:rPr sz="2400" b="1" spc="50" dirty="0">
                <a:latin typeface="Cambria"/>
                <a:cs typeface="Cambria"/>
              </a:rPr>
              <a:t>l</a:t>
            </a:r>
            <a:r>
              <a:rPr sz="2400" b="1" spc="150" dirty="0">
                <a:latin typeface="Cambria"/>
                <a:cs typeface="Cambria"/>
              </a:rPr>
              <a:t>y</a:t>
            </a:r>
            <a:r>
              <a:rPr sz="2400" b="1" spc="105" dirty="0">
                <a:latin typeface="Cambria"/>
                <a:cs typeface="Cambria"/>
              </a:rPr>
              <a:t> </a:t>
            </a:r>
            <a:r>
              <a:rPr sz="2400" b="1" spc="-65" dirty="0">
                <a:latin typeface="Cambria"/>
                <a:cs typeface="Cambria"/>
              </a:rPr>
              <a:t>t</a:t>
            </a:r>
            <a:r>
              <a:rPr sz="2400" b="1" spc="70" dirty="0">
                <a:latin typeface="Cambria"/>
                <a:cs typeface="Cambria"/>
              </a:rPr>
              <a:t>h</a:t>
            </a:r>
            <a:r>
              <a:rPr sz="2400" b="1" spc="100" dirty="0">
                <a:latin typeface="Cambria"/>
                <a:cs typeface="Cambria"/>
              </a:rPr>
              <a:t>e</a:t>
            </a:r>
            <a:r>
              <a:rPr sz="2400" b="1" spc="-135" dirty="0">
                <a:latin typeface="Cambria"/>
                <a:cs typeface="Cambria"/>
              </a:rPr>
              <a:t> </a:t>
            </a:r>
            <a:r>
              <a:rPr sz="2400" b="1" spc="35" dirty="0">
                <a:latin typeface="Cambria"/>
                <a:cs typeface="Cambria"/>
              </a:rPr>
              <a:t>T</a:t>
            </a:r>
            <a:r>
              <a:rPr sz="2400" b="1" spc="30" dirty="0">
                <a:latin typeface="Cambria"/>
                <a:cs typeface="Cambria"/>
              </a:rPr>
              <a:t>r</a:t>
            </a:r>
            <a:r>
              <a:rPr sz="2400" b="1" spc="85" dirty="0">
                <a:latin typeface="Cambria"/>
                <a:cs typeface="Cambria"/>
              </a:rPr>
              <a:t>e</a:t>
            </a:r>
            <a:r>
              <a:rPr sz="2400" b="1" spc="105" dirty="0">
                <a:latin typeface="Cambria"/>
                <a:cs typeface="Cambria"/>
              </a:rPr>
              <a:t>a</a:t>
            </a:r>
            <a:r>
              <a:rPr sz="2400" b="1" spc="-65" dirty="0">
                <a:latin typeface="Cambria"/>
                <a:cs typeface="Cambria"/>
              </a:rPr>
              <a:t>t</a:t>
            </a:r>
            <a:r>
              <a:rPr sz="2400" b="1" spc="150" dirty="0">
                <a:latin typeface="Cambria"/>
                <a:cs typeface="Cambria"/>
              </a:rPr>
              <a:t>y</a:t>
            </a:r>
            <a:r>
              <a:rPr sz="2400" b="1" spc="80" dirty="0">
                <a:latin typeface="Cambria"/>
                <a:cs typeface="Cambria"/>
              </a:rPr>
              <a:t> </a:t>
            </a:r>
            <a:r>
              <a:rPr sz="2400" b="1" spc="-5" dirty="0">
                <a:latin typeface="Cambria"/>
                <a:cs typeface="Cambria"/>
              </a:rPr>
              <a:t>o</a:t>
            </a:r>
            <a:r>
              <a:rPr sz="2400" b="1" spc="50" dirty="0">
                <a:latin typeface="Cambria"/>
                <a:cs typeface="Cambria"/>
              </a:rPr>
              <a:t>f  </a:t>
            </a:r>
            <a:r>
              <a:rPr sz="2400" b="1" spc="80" dirty="0">
                <a:latin typeface="Cambria"/>
                <a:cs typeface="Cambria"/>
              </a:rPr>
              <a:t>Constantinople</a:t>
            </a:r>
            <a:r>
              <a:rPr sz="2400" b="1" spc="55" dirty="0">
                <a:latin typeface="Cambria"/>
                <a:cs typeface="Cambria"/>
              </a:rPr>
              <a:t> </a:t>
            </a:r>
            <a:r>
              <a:rPr sz="2400" b="1" spc="30" dirty="0">
                <a:latin typeface="Cambria"/>
                <a:cs typeface="Cambria"/>
              </a:rPr>
              <a:t>of</a:t>
            </a:r>
            <a:r>
              <a:rPr sz="2400" b="1" spc="55" dirty="0">
                <a:latin typeface="Cambria"/>
                <a:cs typeface="Cambria"/>
              </a:rPr>
              <a:t> </a:t>
            </a:r>
            <a:r>
              <a:rPr sz="2400" b="1" spc="-100" dirty="0">
                <a:latin typeface="Cambria"/>
                <a:cs typeface="Cambria"/>
              </a:rPr>
              <a:t>1832</a:t>
            </a:r>
            <a:r>
              <a:rPr sz="2400" b="1" spc="50" dirty="0">
                <a:latin typeface="Cambria"/>
                <a:cs typeface="Cambria"/>
              </a:rPr>
              <a:t> </a:t>
            </a:r>
            <a:r>
              <a:rPr sz="2400" b="1" spc="90" dirty="0">
                <a:latin typeface="Cambria"/>
                <a:cs typeface="Cambria"/>
              </a:rPr>
              <a:t>recognized </a:t>
            </a:r>
            <a:r>
              <a:rPr sz="2400" b="1" spc="-509" dirty="0">
                <a:latin typeface="Cambria"/>
                <a:cs typeface="Cambria"/>
              </a:rPr>
              <a:t> </a:t>
            </a:r>
            <a:r>
              <a:rPr sz="2400" b="1" spc="155" dirty="0">
                <a:solidFill>
                  <a:srgbClr val="6F2F9F"/>
                </a:solidFill>
                <a:latin typeface="Cambria"/>
                <a:cs typeface="Cambria"/>
              </a:rPr>
              <a:t>Greece</a:t>
            </a:r>
            <a:r>
              <a:rPr sz="2400" b="1" spc="70" dirty="0">
                <a:solidFill>
                  <a:srgbClr val="6F2F9F"/>
                </a:solidFill>
                <a:latin typeface="Cambria"/>
                <a:cs typeface="Cambria"/>
              </a:rPr>
              <a:t> </a:t>
            </a:r>
            <a:r>
              <a:rPr sz="2400" b="1" spc="110" dirty="0">
                <a:solidFill>
                  <a:srgbClr val="6F2F9F"/>
                </a:solidFill>
                <a:latin typeface="Cambria"/>
                <a:cs typeface="Cambria"/>
              </a:rPr>
              <a:t>as</a:t>
            </a:r>
            <a:r>
              <a:rPr sz="2400" b="1" spc="85" dirty="0">
                <a:solidFill>
                  <a:srgbClr val="6F2F9F"/>
                </a:solidFill>
                <a:latin typeface="Cambria"/>
                <a:cs typeface="Cambria"/>
              </a:rPr>
              <a:t> </a:t>
            </a:r>
            <a:r>
              <a:rPr sz="2400" b="1" spc="75" dirty="0">
                <a:solidFill>
                  <a:srgbClr val="6F2F9F"/>
                </a:solidFill>
                <a:latin typeface="Cambria"/>
                <a:cs typeface="Cambria"/>
              </a:rPr>
              <a:t>an</a:t>
            </a:r>
            <a:r>
              <a:rPr sz="2400" b="1" spc="70" dirty="0">
                <a:solidFill>
                  <a:srgbClr val="6F2F9F"/>
                </a:solidFill>
                <a:latin typeface="Cambria"/>
                <a:cs typeface="Cambria"/>
              </a:rPr>
              <a:t> </a:t>
            </a:r>
            <a:r>
              <a:rPr sz="2400" b="1" spc="55" dirty="0">
                <a:solidFill>
                  <a:srgbClr val="6F2F9F"/>
                </a:solidFill>
                <a:latin typeface="Cambria"/>
                <a:cs typeface="Cambria"/>
              </a:rPr>
              <a:t>independent</a:t>
            </a:r>
            <a:r>
              <a:rPr sz="2400" b="1" spc="5" dirty="0">
                <a:solidFill>
                  <a:srgbClr val="6F2F9F"/>
                </a:solidFill>
                <a:latin typeface="Cambria"/>
                <a:cs typeface="Cambria"/>
              </a:rPr>
              <a:t> </a:t>
            </a:r>
            <a:r>
              <a:rPr sz="2400" b="1" spc="75" dirty="0">
                <a:solidFill>
                  <a:srgbClr val="6F2F9F"/>
                </a:solidFill>
                <a:latin typeface="Cambria"/>
                <a:cs typeface="Cambria"/>
              </a:rPr>
              <a:t>nation.</a:t>
            </a:r>
            <a:endParaRPr sz="2400" dirty="0">
              <a:latin typeface="Cambria"/>
              <a:cs typeface="Cambr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153911" y="1371600"/>
            <a:ext cx="2699385" cy="5486400"/>
            <a:chOff x="6153911" y="1371600"/>
            <a:chExt cx="2699385" cy="54864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53911" y="5736333"/>
              <a:ext cx="2698876" cy="112166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72199" y="1371600"/>
              <a:ext cx="2667000" cy="437692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6714235" y="5863234"/>
            <a:ext cx="12801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45" dirty="0">
                <a:solidFill>
                  <a:srgbClr val="FF0000"/>
                </a:solidFill>
                <a:latin typeface="Cambria"/>
                <a:cs typeface="Cambria"/>
              </a:rPr>
              <a:t>Lord</a:t>
            </a:r>
            <a:r>
              <a:rPr sz="1800" b="1" spc="-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1800" b="1" spc="40" dirty="0">
                <a:solidFill>
                  <a:srgbClr val="FF0000"/>
                </a:solidFill>
                <a:latin typeface="Cambria"/>
                <a:cs typeface="Cambria"/>
              </a:rPr>
              <a:t>Byron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213986" y="6439946"/>
            <a:ext cx="716279" cy="189154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endParaRPr spc="1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291" y="38101"/>
            <a:ext cx="9284109" cy="6781798"/>
            <a:chOff x="12291" y="76199"/>
            <a:chExt cx="9143999" cy="6781798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291" y="76199"/>
              <a:ext cx="9143999" cy="678179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200" y="533399"/>
              <a:ext cx="8229600" cy="57150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213986" y="6439946"/>
            <a:ext cx="716279" cy="189154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endParaRPr spc="1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4366" y="510920"/>
            <a:ext cx="674560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145" dirty="0">
                <a:solidFill>
                  <a:srgbClr val="FF0000"/>
                </a:solidFill>
              </a:rPr>
              <a:t>The</a:t>
            </a:r>
            <a:r>
              <a:rPr sz="4000" spc="90" dirty="0">
                <a:solidFill>
                  <a:srgbClr val="FF0000"/>
                </a:solidFill>
              </a:rPr>
              <a:t> </a:t>
            </a:r>
            <a:r>
              <a:rPr sz="4000" spc="175" dirty="0">
                <a:solidFill>
                  <a:srgbClr val="FF0000"/>
                </a:solidFill>
              </a:rPr>
              <a:t>Romantic</a:t>
            </a:r>
            <a:r>
              <a:rPr sz="4000" spc="75" dirty="0">
                <a:solidFill>
                  <a:srgbClr val="FF0000"/>
                </a:solidFill>
              </a:rPr>
              <a:t> </a:t>
            </a:r>
            <a:r>
              <a:rPr sz="4000" spc="175" dirty="0">
                <a:solidFill>
                  <a:srgbClr val="FF0000"/>
                </a:solidFill>
              </a:rPr>
              <a:t>Imagination</a:t>
            </a: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350644"/>
            <a:ext cx="4776470" cy="3567429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6870" marR="340360" indent="-344805">
              <a:lnSpc>
                <a:spcPts val="2930"/>
              </a:lnSpc>
              <a:spcBef>
                <a:spcPts val="465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2700" b="1" spc="130" dirty="0">
                <a:latin typeface="Cambria"/>
                <a:cs typeface="Cambria"/>
              </a:rPr>
              <a:t>Culture</a:t>
            </a:r>
            <a:r>
              <a:rPr sz="2700" b="1" spc="-25" dirty="0">
                <a:latin typeface="Cambria"/>
                <a:cs typeface="Cambria"/>
              </a:rPr>
              <a:t> </a:t>
            </a:r>
            <a:r>
              <a:rPr sz="2700" b="1" spc="80" dirty="0">
                <a:latin typeface="Cambria"/>
                <a:cs typeface="Cambria"/>
              </a:rPr>
              <a:t>played</a:t>
            </a:r>
            <a:r>
              <a:rPr sz="2700" b="1" spc="10" dirty="0">
                <a:latin typeface="Cambria"/>
                <a:cs typeface="Cambria"/>
              </a:rPr>
              <a:t> </a:t>
            </a:r>
            <a:r>
              <a:rPr sz="2700" b="1" spc="50" dirty="0">
                <a:latin typeface="Cambria"/>
                <a:cs typeface="Cambria"/>
              </a:rPr>
              <a:t>powerful </a:t>
            </a:r>
            <a:r>
              <a:rPr sz="2700" b="1" spc="-580" dirty="0">
                <a:latin typeface="Cambria"/>
                <a:cs typeface="Cambria"/>
              </a:rPr>
              <a:t> </a:t>
            </a:r>
            <a:r>
              <a:rPr sz="2700" b="1" spc="60" dirty="0">
                <a:latin typeface="Cambria"/>
                <a:cs typeface="Cambria"/>
              </a:rPr>
              <a:t>role</a:t>
            </a:r>
            <a:r>
              <a:rPr sz="2700" b="1" spc="25" dirty="0">
                <a:latin typeface="Cambria"/>
                <a:cs typeface="Cambria"/>
              </a:rPr>
              <a:t> </a:t>
            </a:r>
            <a:r>
              <a:rPr sz="2700" b="1" spc="85" dirty="0">
                <a:latin typeface="Cambria"/>
                <a:cs typeface="Cambria"/>
              </a:rPr>
              <a:t>in</a:t>
            </a:r>
            <a:r>
              <a:rPr sz="2700" b="1" spc="55" dirty="0">
                <a:latin typeface="Cambria"/>
                <a:cs typeface="Cambria"/>
              </a:rPr>
              <a:t> </a:t>
            </a:r>
            <a:r>
              <a:rPr sz="2700" b="1" spc="114" dirty="0">
                <a:latin typeface="Cambria"/>
                <a:cs typeface="Cambria"/>
              </a:rPr>
              <a:t>nationalism.</a:t>
            </a:r>
            <a:endParaRPr sz="2700" dirty="0">
              <a:latin typeface="Cambria"/>
              <a:cs typeface="Cambria"/>
            </a:endParaRPr>
          </a:p>
          <a:p>
            <a:pPr marL="356870" marR="532130" indent="-344805">
              <a:lnSpc>
                <a:spcPct val="90000"/>
              </a:lnSpc>
              <a:spcBef>
                <a:spcPts val="590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2700" b="1" spc="100" dirty="0">
                <a:latin typeface="Cambria"/>
                <a:cs typeface="Cambria"/>
              </a:rPr>
              <a:t>Focused </a:t>
            </a:r>
            <a:r>
              <a:rPr sz="2700" b="1" spc="35" dirty="0">
                <a:latin typeface="Cambria"/>
                <a:cs typeface="Cambria"/>
              </a:rPr>
              <a:t>on </a:t>
            </a:r>
            <a:r>
              <a:rPr sz="2700" b="1" spc="105" dirty="0">
                <a:latin typeface="Cambria"/>
                <a:cs typeface="Cambria"/>
              </a:rPr>
              <a:t>emotions, </a:t>
            </a:r>
            <a:r>
              <a:rPr sz="2700" b="1" spc="110" dirty="0">
                <a:latin typeface="Cambria"/>
                <a:cs typeface="Cambria"/>
              </a:rPr>
              <a:t> </a:t>
            </a:r>
            <a:r>
              <a:rPr sz="2700" b="1" spc="55" dirty="0">
                <a:latin typeface="Cambria"/>
                <a:cs typeface="Cambria"/>
              </a:rPr>
              <a:t>intuitions</a:t>
            </a:r>
            <a:r>
              <a:rPr sz="2700" b="1" spc="-20" dirty="0">
                <a:latin typeface="Cambria"/>
                <a:cs typeface="Cambria"/>
              </a:rPr>
              <a:t> </a:t>
            </a:r>
            <a:r>
              <a:rPr sz="2700" b="1" spc="95" dirty="0">
                <a:latin typeface="Cambria"/>
                <a:cs typeface="Cambria"/>
              </a:rPr>
              <a:t>and</a:t>
            </a:r>
            <a:r>
              <a:rPr sz="2700" b="1" spc="10" dirty="0">
                <a:latin typeface="Cambria"/>
                <a:cs typeface="Cambria"/>
              </a:rPr>
              <a:t> </a:t>
            </a:r>
            <a:r>
              <a:rPr sz="2700" b="1" spc="135" dirty="0">
                <a:latin typeface="Cambria"/>
                <a:cs typeface="Cambria"/>
              </a:rPr>
              <a:t>mystical </a:t>
            </a:r>
            <a:r>
              <a:rPr sz="2700" b="1" spc="-580" dirty="0">
                <a:latin typeface="Cambria"/>
                <a:cs typeface="Cambria"/>
              </a:rPr>
              <a:t> </a:t>
            </a:r>
            <a:r>
              <a:rPr sz="2700" b="1" spc="140" dirty="0">
                <a:latin typeface="Cambria"/>
                <a:cs typeface="Cambria"/>
              </a:rPr>
              <a:t>feelings.</a:t>
            </a:r>
            <a:endParaRPr sz="2700" dirty="0">
              <a:latin typeface="Cambria"/>
              <a:cs typeface="Cambria"/>
            </a:endParaRPr>
          </a:p>
          <a:p>
            <a:pPr marL="356870" marR="5080" indent="-344805">
              <a:lnSpc>
                <a:spcPct val="89900"/>
              </a:lnSpc>
              <a:spcBef>
                <a:spcPts val="670"/>
              </a:spcBef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2700" b="1" spc="204" dirty="0">
                <a:latin typeface="Cambria"/>
                <a:cs typeface="Cambria"/>
              </a:rPr>
              <a:t>German </a:t>
            </a:r>
            <a:r>
              <a:rPr sz="2700" b="1" spc="70" dirty="0">
                <a:latin typeface="Cambria"/>
                <a:cs typeface="Cambria"/>
              </a:rPr>
              <a:t>philosopher </a:t>
            </a:r>
            <a:r>
              <a:rPr sz="2700" b="1" spc="75" dirty="0">
                <a:latin typeface="Cambria"/>
                <a:cs typeface="Cambria"/>
              </a:rPr>
              <a:t> </a:t>
            </a:r>
            <a:r>
              <a:rPr sz="2700" b="1" u="heavy" spc="70" dirty="0">
                <a:uFill>
                  <a:solidFill>
                    <a:srgbClr val="17A817"/>
                  </a:solidFill>
                </a:uFill>
                <a:latin typeface="Cambria"/>
                <a:cs typeface="Cambria"/>
              </a:rPr>
              <a:t>Johann </a:t>
            </a:r>
            <a:r>
              <a:rPr sz="2700" b="1" u="heavy" spc="95" dirty="0">
                <a:uFill>
                  <a:solidFill>
                    <a:srgbClr val="17A817"/>
                  </a:solidFill>
                </a:uFill>
                <a:latin typeface="Cambria"/>
                <a:cs typeface="Cambria"/>
              </a:rPr>
              <a:t>Gottfried</a:t>
            </a:r>
            <a:r>
              <a:rPr sz="2700" b="1" spc="95" dirty="0">
                <a:latin typeface="Cambria"/>
                <a:cs typeface="Cambria"/>
              </a:rPr>
              <a:t> </a:t>
            </a:r>
            <a:r>
              <a:rPr sz="2700" b="1" spc="55" dirty="0">
                <a:latin typeface="Cambria"/>
                <a:cs typeface="Cambria"/>
              </a:rPr>
              <a:t>Herder </a:t>
            </a:r>
            <a:r>
              <a:rPr sz="2700" b="1" spc="60" dirty="0">
                <a:latin typeface="Cambria"/>
                <a:cs typeface="Cambria"/>
              </a:rPr>
              <a:t> </a:t>
            </a:r>
            <a:r>
              <a:rPr sz="2700" b="1" spc="155" dirty="0">
                <a:latin typeface="Cambria"/>
                <a:cs typeface="Cambria"/>
              </a:rPr>
              <a:t>claimed</a:t>
            </a:r>
            <a:r>
              <a:rPr sz="2700" b="1" spc="-10" dirty="0">
                <a:latin typeface="Cambria"/>
                <a:cs typeface="Cambria"/>
              </a:rPr>
              <a:t> </a:t>
            </a:r>
            <a:r>
              <a:rPr sz="2700" b="1" spc="25" dirty="0">
                <a:latin typeface="Cambria"/>
                <a:cs typeface="Cambria"/>
              </a:rPr>
              <a:t>that</a:t>
            </a:r>
            <a:r>
              <a:rPr sz="2700" b="1" spc="10" dirty="0">
                <a:latin typeface="Cambria"/>
                <a:cs typeface="Cambria"/>
              </a:rPr>
              <a:t> </a:t>
            </a:r>
            <a:r>
              <a:rPr sz="2700" b="1" spc="65" dirty="0">
                <a:latin typeface="Cambria"/>
                <a:cs typeface="Cambria"/>
              </a:rPr>
              <a:t>true</a:t>
            </a:r>
            <a:r>
              <a:rPr sz="2700" b="1" spc="40" dirty="0">
                <a:latin typeface="Cambria"/>
                <a:cs typeface="Cambria"/>
              </a:rPr>
              <a:t> </a:t>
            </a:r>
            <a:r>
              <a:rPr sz="2700" b="1" spc="204" dirty="0">
                <a:latin typeface="Cambria"/>
                <a:cs typeface="Cambria"/>
              </a:rPr>
              <a:t>German </a:t>
            </a:r>
            <a:r>
              <a:rPr sz="2700" b="1" spc="-580" dirty="0">
                <a:latin typeface="Cambria"/>
                <a:cs typeface="Cambria"/>
              </a:rPr>
              <a:t> </a:t>
            </a:r>
            <a:r>
              <a:rPr sz="2700" b="1" spc="85" dirty="0">
                <a:latin typeface="Cambria"/>
                <a:cs typeface="Cambria"/>
              </a:rPr>
              <a:t>culture</a:t>
            </a:r>
            <a:r>
              <a:rPr sz="2700" b="1" spc="65" dirty="0">
                <a:latin typeface="Cambria"/>
                <a:cs typeface="Cambria"/>
              </a:rPr>
              <a:t> </a:t>
            </a:r>
            <a:r>
              <a:rPr sz="2700" b="1" spc="90" dirty="0">
                <a:latin typeface="Cambria"/>
                <a:cs typeface="Cambria"/>
              </a:rPr>
              <a:t>was</a:t>
            </a:r>
            <a:r>
              <a:rPr sz="2700" b="1" spc="65" dirty="0">
                <a:latin typeface="Cambria"/>
                <a:cs typeface="Cambria"/>
              </a:rPr>
              <a:t> </a:t>
            </a:r>
            <a:r>
              <a:rPr sz="2700" b="1" spc="-20" dirty="0">
                <a:latin typeface="Cambria"/>
                <a:cs typeface="Cambria"/>
              </a:rPr>
              <a:t>to</a:t>
            </a:r>
            <a:r>
              <a:rPr sz="2700" b="1" dirty="0">
                <a:latin typeface="Cambria"/>
                <a:cs typeface="Cambria"/>
              </a:rPr>
              <a:t> </a:t>
            </a:r>
            <a:r>
              <a:rPr sz="2700" b="1" spc="110" dirty="0">
                <a:latin typeface="Cambria"/>
                <a:cs typeface="Cambria"/>
              </a:rPr>
              <a:t>be</a:t>
            </a:r>
            <a:endParaRPr sz="2700" dirty="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0668" y="4851272"/>
            <a:ext cx="3737610" cy="11798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34"/>
              </a:spcBef>
            </a:pPr>
            <a:r>
              <a:rPr sz="2700" b="1" spc="90" dirty="0">
                <a:latin typeface="Cambria"/>
                <a:cs typeface="Cambria"/>
              </a:rPr>
              <a:t>discovered</a:t>
            </a:r>
            <a:r>
              <a:rPr sz="2700" b="1" spc="25" dirty="0">
                <a:latin typeface="Cambria"/>
                <a:cs typeface="Cambria"/>
              </a:rPr>
              <a:t> </a:t>
            </a:r>
            <a:r>
              <a:rPr sz="2700" b="1" spc="155" dirty="0">
                <a:latin typeface="Cambria"/>
                <a:cs typeface="Cambria"/>
              </a:rPr>
              <a:t>among</a:t>
            </a:r>
            <a:r>
              <a:rPr sz="2700" b="1" spc="-50" dirty="0">
                <a:latin typeface="Cambria"/>
                <a:cs typeface="Cambria"/>
              </a:rPr>
              <a:t> </a:t>
            </a:r>
            <a:r>
              <a:rPr sz="2700" b="1" spc="50" dirty="0">
                <a:latin typeface="Cambria"/>
                <a:cs typeface="Cambria"/>
              </a:rPr>
              <a:t>the </a:t>
            </a:r>
            <a:r>
              <a:rPr sz="2700" b="1" spc="-580" dirty="0">
                <a:latin typeface="Cambria"/>
                <a:cs typeface="Cambria"/>
              </a:rPr>
              <a:t> </a:t>
            </a:r>
            <a:r>
              <a:rPr sz="2700" b="1" spc="155" dirty="0">
                <a:latin typeface="Cambria"/>
                <a:cs typeface="Cambria"/>
              </a:rPr>
              <a:t>common </a:t>
            </a:r>
            <a:r>
              <a:rPr sz="2700" b="1" spc="85" dirty="0">
                <a:latin typeface="Cambria"/>
                <a:cs typeface="Cambria"/>
              </a:rPr>
              <a:t>people- </a:t>
            </a:r>
            <a:r>
              <a:rPr sz="2700" b="1" u="heavy" spc="185" dirty="0">
                <a:uFill>
                  <a:solidFill>
                    <a:srgbClr val="17A817"/>
                  </a:solidFill>
                </a:uFill>
                <a:latin typeface="Cambria"/>
                <a:cs typeface="Cambria"/>
              </a:rPr>
              <a:t>Das </a:t>
            </a:r>
            <a:r>
              <a:rPr sz="2700" b="1" spc="190" dirty="0">
                <a:latin typeface="Cambria"/>
                <a:cs typeface="Cambria"/>
              </a:rPr>
              <a:t> </a:t>
            </a:r>
            <a:r>
              <a:rPr sz="2700" b="1" u="heavy" spc="105" dirty="0">
                <a:uFill>
                  <a:solidFill>
                    <a:srgbClr val="17A817"/>
                  </a:solidFill>
                </a:uFill>
                <a:latin typeface="Cambria"/>
                <a:cs typeface="Cambria"/>
              </a:rPr>
              <a:t>Volk</a:t>
            </a:r>
            <a:r>
              <a:rPr sz="2700" b="1" u="heavy" spc="105" dirty="0">
                <a:solidFill>
                  <a:srgbClr val="17A817"/>
                </a:solidFill>
                <a:uFill>
                  <a:solidFill>
                    <a:srgbClr val="17A817"/>
                  </a:solidFill>
                </a:uFill>
                <a:latin typeface="Cambria"/>
                <a:cs typeface="Cambria"/>
              </a:rPr>
              <a:t>.</a:t>
            </a:r>
            <a:endParaRPr sz="2700" dirty="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315711" y="1371600"/>
            <a:ext cx="3232785" cy="5486400"/>
            <a:chOff x="5315711" y="1371600"/>
            <a:chExt cx="3232785" cy="548640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15711" y="5626611"/>
              <a:ext cx="3232276" cy="123138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33999" y="1371600"/>
              <a:ext cx="3200400" cy="426720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5683758" y="5673038"/>
            <a:ext cx="2729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40" dirty="0">
                <a:solidFill>
                  <a:srgbClr val="001F5F"/>
                </a:solidFill>
                <a:latin typeface="Cambria"/>
                <a:cs typeface="Cambria"/>
              </a:rPr>
              <a:t>Johann</a:t>
            </a:r>
            <a:r>
              <a:rPr sz="1800" b="1" spc="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60" dirty="0">
                <a:solidFill>
                  <a:srgbClr val="001F5F"/>
                </a:solidFill>
                <a:latin typeface="Cambria"/>
                <a:cs typeface="Cambria"/>
              </a:rPr>
              <a:t>Gottfried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35" dirty="0">
                <a:solidFill>
                  <a:srgbClr val="001F5F"/>
                </a:solidFill>
                <a:latin typeface="Cambria"/>
                <a:cs typeface="Cambria"/>
              </a:rPr>
              <a:t>Herder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92900" y="4997577"/>
            <a:ext cx="7162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40" dirty="0">
                <a:latin typeface="Cambria"/>
                <a:cs typeface="Cambria"/>
              </a:rPr>
              <a:t>Navya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Rai</a:t>
            </a:r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8268" y="1588388"/>
            <a:ext cx="1116330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700" b="1" spc="40" dirty="0">
                <a:solidFill>
                  <a:srgbClr val="1F487C"/>
                </a:solidFill>
                <a:latin typeface="Cambria"/>
                <a:cs typeface="Cambria"/>
              </a:rPr>
              <a:t>o</a:t>
            </a:r>
            <a:r>
              <a:rPr sz="2700" b="1" spc="60" dirty="0">
                <a:solidFill>
                  <a:srgbClr val="1F487C"/>
                </a:solidFill>
                <a:latin typeface="Cambria"/>
                <a:cs typeface="Cambria"/>
              </a:rPr>
              <a:t>p</a:t>
            </a:r>
            <a:r>
              <a:rPr sz="2700" b="1" spc="40" dirty="0">
                <a:solidFill>
                  <a:srgbClr val="1F487C"/>
                </a:solidFill>
                <a:latin typeface="Cambria"/>
                <a:cs typeface="Cambria"/>
              </a:rPr>
              <a:t>e</a:t>
            </a:r>
            <a:r>
              <a:rPr sz="2700" b="1" spc="50" dirty="0">
                <a:solidFill>
                  <a:srgbClr val="1F487C"/>
                </a:solidFill>
                <a:latin typeface="Cambria"/>
                <a:cs typeface="Cambria"/>
              </a:rPr>
              <a:t>r</a:t>
            </a:r>
            <a:r>
              <a:rPr sz="2700" b="1" spc="235" dirty="0">
                <a:solidFill>
                  <a:srgbClr val="1F487C"/>
                </a:solidFill>
                <a:latin typeface="Cambria"/>
                <a:cs typeface="Cambria"/>
              </a:rPr>
              <a:t>a.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8268" y="2658872"/>
            <a:ext cx="814705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700" b="1" spc="100" dirty="0">
                <a:solidFill>
                  <a:srgbClr val="17A817"/>
                </a:solidFill>
                <a:latin typeface="Cambria"/>
                <a:cs typeface="Cambria"/>
              </a:rPr>
              <a:t>role.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8612" y="929766"/>
            <a:ext cx="5746114" cy="2600712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6870" marR="5080" indent="-344805">
              <a:lnSpc>
                <a:spcPts val="2590"/>
              </a:lnSpc>
              <a:spcBef>
                <a:spcPts val="740"/>
              </a:spcBef>
              <a:buSzPct val="150000"/>
              <a:buFont typeface="Arial MT"/>
              <a:buChar char="•"/>
              <a:tabLst>
                <a:tab pos="357505" algn="l"/>
              </a:tabLst>
            </a:pPr>
            <a:r>
              <a:rPr sz="2700" b="1" spc="145" dirty="0">
                <a:latin typeface="Cambria"/>
                <a:cs typeface="Cambria"/>
              </a:rPr>
              <a:t>Collective </a:t>
            </a:r>
            <a:r>
              <a:rPr sz="2700" b="1" spc="70" dirty="0">
                <a:latin typeface="Cambria"/>
                <a:cs typeface="Cambria"/>
              </a:rPr>
              <a:t>Identity </a:t>
            </a:r>
            <a:r>
              <a:rPr sz="2700" b="1" spc="90" dirty="0">
                <a:latin typeface="Cambria"/>
                <a:cs typeface="Cambria"/>
              </a:rPr>
              <a:t>was </a:t>
            </a:r>
            <a:r>
              <a:rPr sz="2700" b="1" spc="95" dirty="0">
                <a:latin typeface="Cambria"/>
                <a:cs typeface="Cambria"/>
              </a:rPr>
              <a:t> </a:t>
            </a:r>
            <a:r>
              <a:rPr sz="2700" b="1" spc="85" dirty="0">
                <a:latin typeface="Cambria"/>
                <a:cs typeface="Cambria"/>
              </a:rPr>
              <a:t>developed</a:t>
            </a:r>
            <a:r>
              <a:rPr sz="2700" b="1" dirty="0">
                <a:latin typeface="Cambria"/>
                <a:cs typeface="Cambria"/>
              </a:rPr>
              <a:t> </a:t>
            </a:r>
            <a:r>
              <a:rPr sz="2700" b="1" spc="114" dirty="0">
                <a:latin typeface="Cambria"/>
                <a:cs typeface="Cambria"/>
              </a:rPr>
              <a:t>by</a:t>
            </a:r>
            <a:r>
              <a:rPr sz="2700" b="1" spc="40" dirty="0">
                <a:latin typeface="Cambria"/>
                <a:cs typeface="Cambria"/>
              </a:rPr>
              <a:t> </a:t>
            </a:r>
            <a:r>
              <a:rPr sz="2700" b="1" spc="195" dirty="0">
                <a:latin typeface="Cambria"/>
                <a:cs typeface="Cambria"/>
              </a:rPr>
              <a:t>music,</a:t>
            </a:r>
            <a:r>
              <a:rPr sz="2700" b="1" spc="-25" dirty="0">
                <a:latin typeface="Cambria"/>
                <a:cs typeface="Cambria"/>
              </a:rPr>
              <a:t> </a:t>
            </a:r>
            <a:r>
              <a:rPr sz="2700" b="1" spc="135" dirty="0">
                <a:latin typeface="Cambria"/>
                <a:cs typeface="Cambria"/>
              </a:rPr>
              <a:t>dance</a:t>
            </a:r>
            <a:r>
              <a:rPr sz="2700" b="1" spc="25" dirty="0">
                <a:latin typeface="Cambria"/>
                <a:cs typeface="Cambria"/>
              </a:rPr>
              <a:t> </a:t>
            </a:r>
            <a:r>
              <a:rPr sz="2700" b="1" spc="95" dirty="0">
                <a:latin typeface="Cambria"/>
                <a:cs typeface="Cambria"/>
              </a:rPr>
              <a:t>and</a:t>
            </a:r>
            <a:endParaRPr sz="27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750" dirty="0">
              <a:latin typeface="Cambria"/>
              <a:cs typeface="Cambria"/>
            </a:endParaRPr>
          </a:p>
          <a:p>
            <a:pPr marL="356870" marR="5715" indent="-344805">
              <a:lnSpc>
                <a:spcPts val="2590"/>
              </a:lnSpc>
              <a:buSzPct val="150000"/>
              <a:buFont typeface="Arial MT"/>
              <a:buChar char="•"/>
              <a:tabLst>
                <a:tab pos="357505" algn="l"/>
              </a:tabLst>
            </a:pPr>
            <a:r>
              <a:rPr sz="2700" b="1" spc="65" dirty="0">
                <a:latin typeface="Cambria"/>
                <a:cs typeface="Cambria"/>
              </a:rPr>
              <a:t>P</a:t>
            </a:r>
            <a:r>
              <a:rPr sz="2700" b="1" spc="90" dirty="0">
                <a:latin typeface="Cambria"/>
                <a:cs typeface="Cambria"/>
              </a:rPr>
              <a:t>oli</a:t>
            </a:r>
            <a:r>
              <a:rPr sz="2700" b="1" spc="120" dirty="0">
                <a:latin typeface="Cambria"/>
                <a:cs typeface="Cambria"/>
              </a:rPr>
              <a:t>s</a:t>
            </a:r>
            <a:r>
              <a:rPr sz="2700" b="1" spc="80" dirty="0">
                <a:latin typeface="Cambria"/>
                <a:cs typeface="Cambria"/>
              </a:rPr>
              <a:t>h</a:t>
            </a:r>
            <a:r>
              <a:rPr sz="2700" b="1" spc="30" dirty="0">
                <a:latin typeface="Cambria"/>
                <a:cs typeface="Cambria"/>
              </a:rPr>
              <a:t> </a:t>
            </a:r>
            <a:r>
              <a:rPr sz="2700" b="1" spc="85" dirty="0">
                <a:latin typeface="Cambria"/>
                <a:cs typeface="Cambria"/>
              </a:rPr>
              <a:t>d</a:t>
            </a:r>
            <a:r>
              <a:rPr sz="2700" b="1" spc="90" dirty="0">
                <a:latin typeface="Cambria"/>
                <a:cs typeface="Cambria"/>
              </a:rPr>
              <a:t>a</a:t>
            </a:r>
            <a:r>
              <a:rPr sz="2700" b="1" spc="110" dirty="0">
                <a:latin typeface="Cambria"/>
                <a:cs typeface="Cambria"/>
              </a:rPr>
              <a:t>n</a:t>
            </a:r>
            <a:r>
              <a:rPr sz="2700" b="1" spc="265" dirty="0">
                <a:latin typeface="Cambria"/>
                <a:cs typeface="Cambria"/>
              </a:rPr>
              <a:t>c</a:t>
            </a:r>
            <a:r>
              <a:rPr sz="2700" b="1" spc="204" dirty="0">
                <a:latin typeface="Cambria"/>
                <a:cs typeface="Cambria"/>
              </a:rPr>
              <a:t>e</a:t>
            </a:r>
            <a:r>
              <a:rPr sz="2700" b="1" spc="110" dirty="0">
                <a:latin typeface="Cambria"/>
                <a:cs typeface="Cambria"/>
              </a:rPr>
              <a:t>:</a:t>
            </a:r>
            <a:r>
              <a:rPr sz="2700" b="1" spc="-204" dirty="0">
                <a:latin typeface="Cambria"/>
                <a:cs typeface="Cambria"/>
              </a:rPr>
              <a:t> </a:t>
            </a:r>
            <a:r>
              <a:rPr sz="2700" b="1" spc="65" dirty="0">
                <a:latin typeface="Cambria"/>
                <a:cs typeface="Cambria"/>
              </a:rPr>
              <a:t>P</a:t>
            </a:r>
            <a:r>
              <a:rPr sz="2700" b="1" spc="40" dirty="0">
                <a:latin typeface="Cambria"/>
                <a:cs typeface="Cambria"/>
              </a:rPr>
              <a:t>ol</a:t>
            </a:r>
            <a:r>
              <a:rPr sz="2700" b="1" spc="65" dirty="0">
                <a:latin typeface="Cambria"/>
                <a:cs typeface="Cambria"/>
              </a:rPr>
              <a:t>o</a:t>
            </a:r>
            <a:r>
              <a:rPr sz="2700" b="1" spc="70" dirty="0">
                <a:latin typeface="Cambria"/>
                <a:cs typeface="Cambria"/>
              </a:rPr>
              <a:t>n</a:t>
            </a:r>
            <a:r>
              <a:rPr sz="2700" b="1" spc="125" dirty="0">
                <a:latin typeface="Cambria"/>
                <a:cs typeface="Cambria"/>
              </a:rPr>
              <a:t>ai</a:t>
            </a:r>
            <a:r>
              <a:rPr sz="2700" b="1" spc="140" dirty="0">
                <a:latin typeface="Cambria"/>
                <a:cs typeface="Cambria"/>
              </a:rPr>
              <a:t>s</a:t>
            </a:r>
            <a:r>
              <a:rPr sz="2700" b="1" spc="120" dirty="0">
                <a:latin typeface="Cambria"/>
                <a:cs typeface="Cambria"/>
              </a:rPr>
              <a:t>e</a:t>
            </a:r>
            <a:r>
              <a:rPr sz="2700" b="1" spc="5" dirty="0">
                <a:latin typeface="Cambria"/>
                <a:cs typeface="Cambria"/>
              </a:rPr>
              <a:t> </a:t>
            </a:r>
            <a:r>
              <a:rPr sz="2700" b="1" spc="90" dirty="0">
                <a:latin typeface="Cambria"/>
                <a:cs typeface="Cambria"/>
              </a:rPr>
              <a:t>a</a:t>
            </a:r>
            <a:r>
              <a:rPr sz="2700" b="1" spc="110" dirty="0">
                <a:latin typeface="Cambria"/>
                <a:cs typeface="Cambria"/>
              </a:rPr>
              <a:t>n</a:t>
            </a:r>
            <a:r>
              <a:rPr sz="2700" b="1" spc="80" dirty="0">
                <a:latin typeface="Cambria"/>
                <a:cs typeface="Cambria"/>
              </a:rPr>
              <a:t>d</a:t>
            </a:r>
            <a:r>
              <a:rPr sz="2700" b="1" spc="30" dirty="0">
                <a:latin typeface="Cambria"/>
                <a:cs typeface="Cambria"/>
              </a:rPr>
              <a:t> </a:t>
            </a:r>
            <a:r>
              <a:rPr sz="2700" b="1" spc="5" dirty="0">
                <a:latin typeface="Cambria"/>
                <a:cs typeface="Cambria"/>
              </a:rPr>
              <a:t>t</a:t>
            </a:r>
            <a:r>
              <a:rPr sz="2700" b="1" spc="20" dirty="0">
                <a:latin typeface="Cambria"/>
                <a:cs typeface="Cambria"/>
              </a:rPr>
              <a:t>h</a:t>
            </a:r>
            <a:r>
              <a:rPr sz="2700" b="1" spc="70" dirty="0">
                <a:latin typeface="Cambria"/>
                <a:cs typeface="Cambria"/>
              </a:rPr>
              <a:t>e  </a:t>
            </a:r>
            <a:r>
              <a:rPr sz="2700" b="1" spc="165" dirty="0">
                <a:latin typeface="Cambria"/>
                <a:cs typeface="Cambria"/>
              </a:rPr>
              <a:t>Mazurka</a:t>
            </a:r>
            <a:r>
              <a:rPr sz="2700" b="1" spc="5" dirty="0">
                <a:latin typeface="Cambria"/>
                <a:cs typeface="Cambria"/>
              </a:rPr>
              <a:t> </a:t>
            </a:r>
            <a:r>
              <a:rPr sz="2700" b="1" spc="80" dirty="0">
                <a:latin typeface="Cambria"/>
                <a:cs typeface="Cambria"/>
              </a:rPr>
              <a:t>played</a:t>
            </a:r>
            <a:r>
              <a:rPr sz="2700" b="1" spc="30" dirty="0">
                <a:latin typeface="Cambria"/>
                <a:cs typeface="Cambria"/>
              </a:rPr>
              <a:t> </a:t>
            </a:r>
            <a:r>
              <a:rPr sz="2700" b="1" spc="100" dirty="0">
                <a:latin typeface="Cambria"/>
                <a:cs typeface="Cambria"/>
              </a:rPr>
              <a:t>an</a:t>
            </a:r>
            <a:r>
              <a:rPr sz="2700" b="1" spc="50" dirty="0">
                <a:latin typeface="Cambria"/>
                <a:cs typeface="Cambria"/>
              </a:rPr>
              <a:t> </a:t>
            </a:r>
            <a:r>
              <a:rPr sz="2700" b="1" spc="70" dirty="0">
                <a:latin typeface="Cambria"/>
                <a:cs typeface="Cambria"/>
              </a:rPr>
              <a:t>important</a:t>
            </a:r>
            <a:endParaRPr sz="2700" dirty="0">
              <a:latin typeface="Cambria"/>
              <a:cs typeface="Cambria"/>
            </a:endParaRPr>
          </a:p>
          <a:p>
            <a:pPr marL="356870" indent="-344805">
              <a:lnSpc>
                <a:spcPct val="100000"/>
              </a:lnSpc>
              <a:spcBef>
                <a:spcPts val="2615"/>
              </a:spcBef>
              <a:buSzPct val="150000"/>
              <a:buFont typeface="Arial MT"/>
              <a:buChar char="•"/>
              <a:tabLst>
                <a:tab pos="357505" algn="l"/>
              </a:tabLst>
            </a:pPr>
            <a:r>
              <a:rPr sz="2700" b="1" spc="65" dirty="0">
                <a:latin typeface="Cambria"/>
                <a:cs typeface="Cambria"/>
              </a:rPr>
              <a:t>Stress</a:t>
            </a:r>
            <a:r>
              <a:rPr sz="2700" b="1" dirty="0">
                <a:latin typeface="Cambria"/>
                <a:cs typeface="Cambria"/>
              </a:rPr>
              <a:t> </a:t>
            </a:r>
            <a:r>
              <a:rPr sz="2700" b="1" spc="40" dirty="0">
                <a:latin typeface="Cambria"/>
                <a:cs typeface="Cambria"/>
              </a:rPr>
              <a:t>on</a:t>
            </a:r>
            <a:r>
              <a:rPr sz="2700" b="1" spc="45" dirty="0">
                <a:latin typeface="Cambria"/>
                <a:cs typeface="Cambria"/>
              </a:rPr>
              <a:t> </a:t>
            </a:r>
            <a:r>
              <a:rPr sz="2700" b="1" spc="90" dirty="0">
                <a:latin typeface="Cambria"/>
                <a:cs typeface="Cambria"/>
              </a:rPr>
              <a:t>Polish</a:t>
            </a:r>
            <a:r>
              <a:rPr sz="2700" b="1" spc="25" dirty="0">
                <a:latin typeface="Cambria"/>
                <a:cs typeface="Cambria"/>
              </a:rPr>
              <a:t> </a:t>
            </a:r>
            <a:r>
              <a:rPr sz="2700" b="1" spc="-10" dirty="0">
                <a:latin typeface="Cambria"/>
                <a:cs typeface="Cambria"/>
              </a:rPr>
              <a:t>or</a:t>
            </a:r>
            <a:r>
              <a:rPr sz="2700" b="1" spc="50" dirty="0">
                <a:latin typeface="Cambria"/>
                <a:cs typeface="Cambria"/>
              </a:rPr>
              <a:t> </a:t>
            </a:r>
            <a:r>
              <a:rPr sz="2700" b="1" spc="105" dirty="0">
                <a:latin typeface="Cambria"/>
                <a:cs typeface="Cambria"/>
              </a:rPr>
              <a:t>vernacular</a:t>
            </a:r>
            <a:endParaRPr sz="2700" dirty="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8268" y="3399790"/>
            <a:ext cx="3268979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700" b="1" spc="114" dirty="0">
                <a:latin typeface="Cambria"/>
                <a:cs typeface="Cambria"/>
              </a:rPr>
              <a:t>dialects</a:t>
            </a:r>
            <a:r>
              <a:rPr sz="2700" b="1" spc="-35" dirty="0">
                <a:latin typeface="Cambria"/>
                <a:cs typeface="Cambria"/>
              </a:rPr>
              <a:t> </a:t>
            </a:r>
            <a:r>
              <a:rPr sz="2700" b="1" spc="85" dirty="0">
                <a:latin typeface="Cambria"/>
                <a:cs typeface="Cambria"/>
              </a:rPr>
              <a:t>in</a:t>
            </a:r>
            <a:r>
              <a:rPr sz="2700" b="1" spc="35" dirty="0">
                <a:latin typeface="Cambria"/>
                <a:cs typeface="Cambria"/>
              </a:rPr>
              <a:t> </a:t>
            </a:r>
            <a:r>
              <a:rPr sz="2700" b="1" spc="120" dirty="0">
                <a:latin typeface="Cambria"/>
                <a:cs typeface="Cambria"/>
              </a:rPr>
              <a:t>Schools.</a:t>
            </a:r>
            <a:endParaRPr sz="2700" dirty="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8268" y="4140834"/>
            <a:ext cx="2327910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700" b="1" spc="130" dirty="0">
                <a:solidFill>
                  <a:srgbClr val="6F2F9F"/>
                </a:solidFill>
                <a:latin typeface="Cambria"/>
                <a:cs typeface="Cambria"/>
              </a:rPr>
              <a:t>romanticism.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540" y="3706170"/>
            <a:ext cx="5746115" cy="227330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40"/>
              </a:spcBef>
              <a:buSzPct val="150000"/>
              <a:buFont typeface="Arial MT"/>
              <a:buChar char="•"/>
              <a:tabLst>
                <a:tab pos="357505" algn="l"/>
              </a:tabLst>
            </a:pPr>
            <a:r>
              <a:rPr sz="2700" b="1" spc="105" dirty="0">
                <a:latin typeface="Cambria"/>
                <a:cs typeface="Cambria"/>
              </a:rPr>
              <a:t>Paintings</a:t>
            </a:r>
            <a:r>
              <a:rPr sz="2700" b="1" spc="-20" dirty="0">
                <a:latin typeface="Cambria"/>
                <a:cs typeface="Cambria"/>
              </a:rPr>
              <a:t> </a:t>
            </a:r>
            <a:r>
              <a:rPr sz="2700" b="1" spc="100" dirty="0">
                <a:latin typeface="Cambria"/>
                <a:cs typeface="Cambria"/>
              </a:rPr>
              <a:t>had</a:t>
            </a:r>
            <a:r>
              <a:rPr sz="2700" b="1" spc="30" dirty="0">
                <a:latin typeface="Cambria"/>
                <a:cs typeface="Cambria"/>
              </a:rPr>
              <a:t> </a:t>
            </a:r>
            <a:r>
              <a:rPr sz="2700" b="1" spc="105" dirty="0">
                <a:latin typeface="Cambria"/>
                <a:cs typeface="Cambria"/>
              </a:rPr>
              <a:t>helped</a:t>
            </a:r>
            <a:r>
              <a:rPr sz="2700" b="1" spc="5" dirty="0">
                <a:latin typeface="Cambria"/>
                <a:cs typeface="Cambria"/>
              </a:rPr>
              <a:t> </a:t>
            </a:r>
            <a:r>
              <a:rPr sz="2700" b="1" spc="-20" dirty="0">
                <a:latin typeface="Cambria"/>
                <a:cs typeface="Cambria"/>
              </a:rPr>
              <a:t>to</a:t>
            </a:r>
            <a:r>
              <a:rPr sz="2700" b="1" spc="50" dirty="0">
                <a:latin typeface="Cambria"/>
                <a:cs typeface="Cambria"/>
              </a:rPr>
              <a:t> </a:t>
            </a:r>
            <a:r>
              <a:rPr sz="2700" b="1" spc="85" dirty="0">
                <a:latin typeface="Cambria"/>
                <a:cs typeface="Cambria"/>
              </a:rPr>
              <a:t>develop</a:t>
            </a:r>
            <a:endParaRPr sz="2700" dirty="0">
              <a:latin typeface="Cambria"/>
              <a:cs typeface="Cambria"/>
            </a:endParaRPr>
          </a:p>
          <a:p>
            <a:pPr marL="356870" marR="20320" indent="-344805">
              <a:lnSpc>
                <a:spcPct val="80000"/>
              </a:lnSpc>
              <a:spcBef>
                <a:spcPts val="3240"/>
              </a:spcBef>
              <a:buSzPct val="150000"/>
              <a:buFont typeface="Arial MT"/>
              <a:buChar char="•"/>
              <a:tabLst>
                <a:tab pos="357505" algn="l"/>
                <a:tab pos="2393315" algn="l"/>
              </a:tabLst>
            </a:pPr>
            <a:r>
              <a:rPr sz="2700" b="1" spc="70" dirty="0">
                <a:latin typeface="Cambria"/>
                <a:cs typeface="Cambria"/>
              </a:rPr>
              <a:t>Folk</a:t>
            </a:r>
            <a:r>
              <a:rPr sz="2700" b="1" spc="45" dirty="0">
                <a:latin typeface="Cambria"/>
                <a:cs typeface="Cambria"/>
              </a:rPr>
              <a:t> </a:t>
            </a:r>
            <a:r>
              <a:rPr sz="2700" b="1" spc="90" dirty="0">
                <a:latin typeface="Cambria"/>
                <a:cs typeface="Cambria"/>
              </a:rPr>
              <a:t>tales</a:t>
            </a:r>
            <a:r>
              <a:rPr sz="2700" b="1" spc="35" dirty="0">
                <a:latin typeface="Cambria"/>
                <a:cs typeface="Cambria"/>
              </a:rPr>
              <a:t> </a:t>
            </a:r>
            <a:r>
              <a:rPr sz="2700" b="1" spc="95" dirty="0">
                <a:latin typeface="Cambria"/>
                <a:cs typeface="Cambria"/>
              </a:rPr>
              <a:t>and</a:t>
            </a:r>
            <a:r>
              <a:rPr sz="2700" b="1" spc="30" dirty="0">
                <a:latin typeface="Cambria"/>
                <a:cs typeface="Cambria"/>
              </a:rPr>
              <a:t> </a:t>
            </a:r>
            <a:r>
              <a:rPr sz="2700" b="1" spc="75" dirty="0">
                <a:latin typeface="Cambria"/>
                <a:cs typeface="Cambria"/>
              </a:rPr>
              <a:t>stories</a:t>
            </a:r>
            <a:r>
              <a:rPr sz="2700" b="1" spc="-15" dirty="0">
                <a:latin typeface="Cambria"/>
                <a:cs typeface="Cambria"/>
              </a:rPr>
              <a:t> </a:t>
            </a:r>
            <a:r>
              <a:rPr sz="2700" b="1" spc="40" dirty="0">
                <a:latin typeface="Cambria"/>
                <a:cs typeface="Cambria"/>
              </a:rPr>
              <a:t>written</a:t>
            </a:r>
            <a:r>
              <a:rPr sz="2700" b="1" spc="5" dirty="0">
                <a:latin typeface="Cambria"/>
                <a:cs typeface="Cambria"/>
              </a:rPr>
              <a:t> </a:t>
            </a:r>
            <a:r>
              <a:rPr sz="2700" b="1" spc="114" dirty="0">
                <a:latin typeface="Cambria"/>
                <a:cs typeface="Cambria"/>
              </a:rPr>
              <a:t>by </a:t>
            </a:r>
            <a:r>
              <a:rPr sz="2700" b="1" spc="-580" dirty="0">
                <a:latin typeface="Cambria"/>
                <a:cs typeface="Cambria"/>
              </a:rPr>
              <a:t> </a:t>
            </a:r>
            <a:r>
              <a:rPr sz="2700" b="1" spc="50" dirty="0">
                <a:latin typeface="Cambria"/>
                <a:cs typeface="Cambria"/>
              </a:rPr>
              <a:t>the</a:t>
            </a:r>
            <a:r>
              <a:rPr sz="2700" b="1" spc="55" dirty="0">
                <a:latin typeface="Cambria"/>
                <a:cs typeface="Cambria"/>
              </a:rPr>
              <a:t> </a:t>
            </a:r>
            <a:r>
              <a:rPr sz="2700" b="1" spc="250" dirty="0">
                <a:latin typeface="Cambria"/>
                <a:cs typeface="Cambria"/>
              </a:rPr>
              <a:t>Grimm	</a:t>
            </a:r>
            <a:r>
              <a:rPr sz="2700" b="1" spc="45" dirty="0">
                <a:latin typeface="Cambria"/>
                <a:cs typeface="Cambria"/>
              </a:rPr>
              <a:t>brothers </a:t>
            </a:r>
            <a:r>
              <a:rPr sz="2700" b="1" spc="85" dirty="0">
                <a:latin typeface="Cambria"/>
                <a:cs typeface="Cambria"/>
              </a:rPr>
              <a:t>in </a:t>
            </a:r>
            <a:r>
              <a:rPr sz="2700" b="1" spc="90" dirty="0">
                <a:latin typeface="Cambria"/>
                <a:cs typeface="Cambria"/>
              </a:rPr>
              <a:t> </a:t>
            </a:r>
            <a:r>
              <a:rPr sz="2700" b="1" spc="190" dirty="0">
                <a:latin typeface="Cambria"/>
                <a:cs typeface="Cambria"/>
              </a:rPr>
              <a:t>Germany </a:t>
            </a:r>
            <a:r>
              <a:rPr sz="2700" b="1" spc="120" dirty="0">
                <a:latin typeface="Cambria"/>
                <a:cs typeface="Cambria"/>
              </a:rPr>
              <a:t>emphasized </a:t>
            </a:r>
            <a:r>
              <a:rPr sz="2700" b="1" spc="40" dirty="0">
                <a:latin typeface="Cambria"/>
                <a:cs typeface="Cambria"/>
              </a:rPr>
              <a:t>on the </a:t>
            </a:r>
            <a:r>
              <a:rPr sz="2700" b="1" spc="45" dirty="0">
                <a:latin typeface="Cambria"/>
                <a:cs typeface="Cambria"/>
              </a:rPr>
              <a:t> </a:t>
            </a:r>
            <a:r>
              <a:rPr sz="2700" b="1" spc="130" dirty="0">
                <a:latin typeface="Cambria"/>
                <a:cs typeface="Cambria"/>
              </a:rPr>
              <a:t>feeling</a:t>
            </a:r>
            <a:r>
              <a:rPr sz="2700" b="1" spc="5" dirty="0">
                <a:latin typeface="Cambria"/>
                <a:cs typeface="Cambria"/>
              </a:rPr>
              <a:t> </a:t>
            </a:r>
            <a:r>
              <a:rPr sz="2700" b="1" spc="45" dirty="0">
                <a:latin typeface="Cambria"/>
                <a:cs typeface="Cambria"/>
              </a:rPr>
              <a:t>of</a:t>
            </a:r>
            <a:r>
              <a:rPr sz="2700" b="1" spc="55" dirty="0">
                <a:latin typeface="Cambria"/>
                <a:cs typeface="Cambria"/>
              </a:rPr>
              <a:t> </a:t>
            </a:r>
            <a:r>
              <a:rPr sz="2700" b="1" spc="110" dirty="0">
                <a:latin typeface="Cambria"/>
                <a:cs typeface="Cambria"/>
              </a:rPr>
              <a:t>collective</a:t>
            </a:r>
            <a:r>
              <a:rPr sz="2700" b="1" dirty="0">
                <a:latin typeface="Cambria"/>
                <a:cs typeface="Cambria"/>
              </a:rPr>
              <a:t> </a:t>
            </a:r>
            <a:r>
              <a:rPr sz="2700" b="1" spc="50" dirty="0">
                <a:latin typeface="Cambria"/>
                <a:cs typeface="Cambria"/>
              </a:rPr>
              <a:t>identity</a:t>
            </a:r>
            <a:r>
              <a:rPr sz="2700" b="1" spc="50" dirty="0">
                <a:solidFill>
                  <a:srgbClr val="C00000"/>
                </a:solidFill>
                <a:latin typeface="Cambria"/>
                <a:cs typeface="Cambria"/>
              </a:rPr>
              <a:t>.</a:t>
            </a:r>
            <a:endParaRPr sz="2700" dirty="0">
              <a:latin typeface="Cambria"/>
              <a:cs typeface="Cambr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897879" y="868616"/>
            <a:ext cx="3246120" cy="5297170"/>
            <a:chOff x="5897879" y="868616"/>
            <a:chExt cx="3246120" cy="529717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97879" y="868616"/>
              <a:ext cx="3246119" cy="529678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95999" y="1066799"/>
              <a:ext cx="2685288" cy="4724400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7644130" y="1300098"/>
            <a:ext cx="7162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40" dirty="0">
                <a:latin typeface="Cambria"/>
                <a:cs typeface="Cambria"/>
              </a:rPr>
              <a:t>Navya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spc="15" dirty="0">
                <a:latin typeface="Cambria"/>
                <a:cs typeface="Cambria"/>
              </a:rPr>
              <a:t>Rai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4213986" y="6439946"/>
            <a:ext cx="716279" cy="189154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15"/>
              <a:t>i</a:t>
            </a:r>
            <a:endParaRPr spc="1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9689" y="312242"/>
            <a:ext cx="648906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12190" marR="5080" indent="-1000125">
              <a:lnSpc>
                <a:spcPct val="100000"/>
              </a:lnSpc>
              <a:spcBef>
                <a:spcPts val="95"/>
              </a:spcBef>
              <a:tabLst>
                <a:tab pos="2498090" algn="l"/>
                <a:tab pos="3442970" algn="l"/>
              </a:tabLst>
            </a:pPr>
            <a:r>
              <a:rPr spc="165" dirty="0">
                <a:solidFill>
                  <a:srgbClr val="FF0000"/>
                </a:solidFill>
              </a:rPr>
              <a:t>Hunger,	</a:t>
            </a:r>
            <a:r>
              <a:rPr spc="135" dirty="0">
                <a:solidFill>
                  <a:srgbClr val="FF0000"/>
                </a:solidFill>
              </a:rPr>
              <a:t>Hardships</a:t>
            </a:r>
            <a:r>
              <a:rPr spc="114" dirty="0">
                <a:solidFill>
                  <a:srgbClr val="FF0000"/>
                </a:solidFill>
              </a:rPr>
              <a:t> </a:t>
            </a:r>
            <a:r>
              <a:rPr spc="135" dirty="0">
                <a:solidFill>
                  <a:srgbClr val="FF0000"/>
                </a:solidFill>
              </a:rPr>
              <a:t>and </a:t>
            </a:r>
            <a:r>
              <a:rPr u="none" spc="-955" dirty="0">
                <a:solidFill>
                  <a:srgbClr val="FF0000"/>
                </a:solidFill>
              </a:rPr>
              <a:t> </a:t>
            </a:r>
            <a:r>
              <a:rPr spc="95" dirty="0">
                <a:solidFill>
                  <a:srgbClr val="FF0000"/>
                </a:solidFill>
              </a:rPr>
              <a:t>Popular	</a:t>
            </a:r>
            <a:r>
              <a:rPr spc="125" dirty="0">
                <a:solidFill>
                  <a:srgbClr val="FF0000"/>
                </a:solidFill>
              </a:rPr>
              <a:t>Revolts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1709927"/>
            <a:ext cx="280416" cy="28346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2685288"/>
            <a:ext cx="280416" cy="28346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3221735"/>
            <a:ext cx="280416" cy="28346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4197096"/>
            <a:ext cx="280416" cy="28346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4733544"/>
            <a:ext cx="280416" cy="28346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80668" y="1572844"/>
            <a:ext cx="7925434" cy="4459298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25"/>
              </a:spcBef>
            </a:pPr>
            <a:r>
              <a:rPr sz="3200" b="1" spc="110" dirty="0">
                <a:latin typeface="Cambria"/>
                <a:cs typeface="Cambria"/>
              </a:rPr>
              <a:t>The</a:t>
            </a:r>
            <a:r>
              <a:rPr sz="3200" b="1" spc="80" dirty="0">
                <a:latin typeface="Cambria"/>
                <a:cs typeface="Cambria"/>
              </a:rPr>
              <a:t> </a:t>
            </a:r>
            <a:r>
              <a:rPr sz="3200" b="1" spc="-90" dirty="0">
                <a:latin typeface="Cambria"/>
                <a:cs typeface="Cambria"/>
              </a:rPr>
              <a:t>1830s</a:t>
            </a:r>
            <a:r>
              <a:rPr sz="3200" b="1" spc="150" dirty="0">
                <a:latin typeface="Cambria"/>
                <a:cs typeface="Cambria"/>
              </a:rPr>
              <a:t> </a:t>
            </a:r>
            <a:r>
              <a:rPr sz="3200" b="1" spc="40" dirty="0">
                <a:latin typeface="Cambria"/>
                <a:cs typeface="Cambria"/>
              </a:rPr>
              <a:t>were</a:t>
            </a:r>
            <a:r>
              <a:rPr sz="3200" b="1" spc="95" dirty="0">
                <a:latin typeface="Cambria"/>
                <a:cs typeface="Cambria"/>
              </a:rPr>
              <a:t> </a:t>
            </a:r>
            <a:r>
              <a:rPr sz="3200" b="1" spc="90" dirty="0">
                <a:latin typeface="Cambria"/>
                <a:cs typeface="Cambria"/>
              </a:rPr>
              <a:t>years</a:t>
            </a:r>
            <a:r>
              <a:rPr sz="3200" b="1" spc="85" dirty="0">
                <a:latin typeface="Cambria"/>
                <a:cs typeface="Cambria"/>
              </a:rPr>
              <a:t> </a:t>
            </a:r>
            <a:r>
              <a:rPr sz="3200" b="1" spc="40" dirty="0">
                <a:latin typeface="Cambria"/>
                <a:cs typeface="Cambria"/>
              </a:rPr>
              <a:t>of</a:t>
            </a:r>
            <a:r>
              <a:rPr sz="3200" b="1" spc="120" dirty="0">
                <a:latin typeface="Cambria"/>
                <a:cs typeface="Cambria"/>
              </a:rPr>
              <a:t> </a:t>
            </a:r>
            <a:r>
              <a:rPr sz="3200" b="1" spc="100" dirty="0">
                <a:latin typeface="Cambria"/>
                <a:cs typeface="Cambria"/>
              </a:rPr>
              <a:t>great</a:t>
            </a:r>
            <a:r>
              <a:rPr sz="3200" b="1" spc="95" dirty="0">
                <a:latin typeface="Cambria"/>
                <a:cs typeface="Cambria"/>
              </a:rPr>
              <a:t> </a:t>
            </a:r>
            <a:r>
              <a:rPr sz="3200" b="1" spc="150" dirty="0">
                <a:latin typeface="Cambria"/>
                <a:cs typeface="Cambria"/>
              </a:rPr>
              <a:t>economic </a:t>
            </a:r>
            <a:r>
              <a:rPr sz="3200" b="1" spc="-690" dirty="0">
                <a:latin typeface="Cambria"/>
                <a:cs typeface="Cambria"/>
              </a:rPr>
              <a:t> </a:t>
            </a:r>
            <a:r>
              <a:rPr sz="3200" b="1" spc="90" dirty="0">
                <a:latin typeface="Cambria"/>
                <a:cs typeface="Cambria"/>
              </a:rPr>
              <a:t>hardship</a:t>
            </a:r>
            <a:r>
              <a:rPr sz="3200" b="1" spc="120" dirty="0">
                <a:latin typeface="Cambria"/>
                <a:cs typeface="Cambria"/>
              </a:rPr>
              <a:t> </a:t>
            </a:r>
            <a:r>
              <a:rPr sz="3200" b="1" spc="90" dirty="0">
                <a:latin typeface="Cambria"/>
                <a:cs typeface="Cambria"/>
              </a:rPr>
              <a:t>in</a:t>
            </a:r>
            <a:r>
              <a:rPr sz="3200" b="1" spc="100" dirty="0">
                <a:latin typeface="Cambria"/>
                <a:cs typeface="Cambria"/>
              </a:rPr>
              <a:t> </a:t>
            </a:r>
            <a:r>
              <a:rPr sz="3200" b="1" spc="114" dirty="0">
                <a:latin typeface="Cambria"/>
                <a:cs typeface="Cambria"/>
              </a:rPr>
              <a:t>Europe.</a:t>
            </a:r>
            <a:endParaRPr sz="32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3200" b="1" spc="170" dirty="0">
                <a:latin typeface="Cambria"/>
                <a:cs typeface="Cambria"/>
              </a:rPr>
              <a:t>Due</a:t>
            </a:r>
            <a:r>
              <a:rPr sz="3200" b="1" spc="105" dirty="0">
                <a:latin typeface="Cambria"/>
                <a:cs typeface="Cambria"/>
              </a:rPr>
              <a:t> </a:t>
            </a:r>
            <a:r>
              <a:rPr sz="3200" b="1" spc="-35" dirty="0">
                <a:latin typeface="Cambria"/>
                <a:cs typeface="Cambria"/>
              </a:rPr>
              <a:t>to</a:t>
            </a:r>
            <a:r>
              <a:rPr sz="3200" b="1" spc="105" dirty="0">
                <a:latin typeface="Cambria"/>
                <a:cs typeface="Cambria"/>
              </a:rPr>
              <a:t> </a:t>
            </a:r>
            <a:r>
              <a:rPr sz="3200" b="1" spc="85" dirty="0">
                <a:latin typeface="Cambria"/>
                <a:cs typeface="Cambria"/>
              </a:rPr>
              <a:t>sudden</a:t>
            </a:r>
            <a:r>
              <a:rPr sz="3200" b="1" spc="150" dirty="0">
                <a:latin typeface="Cambria"/>
                <a:cs typeface="Cambria"/>
              </a:rPr>
              <a:t> </a:t>
            </a:r>
            <a:r>
              <a:rPr sz="3200" b="1" spc="125" dirty="0">
                <a:latin typeface="Cambria"/>
                <a:cs typeface="Cambria"/>
              </a:rPr>
              <a:t>increase</a:t>
            </a:r>
            <a:r>
              <a:rPr sz="3200" b="1" spc="105" dirty="0">
                <a:latin typeface="Cambria"/>
                <a:cs typeface="Cambria"/>
              </a:rPr>
              <a:t> </a:t>
            </a:r>
            <a:r>
              <a:rPr sz="3200" b="1" spc="90" dirty="0">
                <a:latin typeface="Cambria"/>
                <a:cs typeface="Cambria"/>
              </a:rPr>
              <a:t>in</a:t>
            </a:r>
            <a:r>
              <a:rPr sz="3200" b="1" spc="130" dirty="0">
                <a:latin typeface="Cambria"/>
                <a:cs typeface="Cambria"/>
              </a:rPr>
              <a:t> </a:t>
            </a:r>
            <a:r>
              <a:rPr sz="3200" b="1" spc="90" dirty="0">
                <a:latin typeface="Cambria"/>
                <a:cs typeface="Cambria"/>
              </a:rPr>
              <a:t>population.</a:t>
            </a:r>
            <a:endParaRPr sz="3200" dirty="0">
              <a:latin typeface="Cambria"/>
              <a:cs typeface="Cambria"/>
            </a:endParaRPr>
          </a:p>
          <a:p>
            <a:pPr marL="12700" marR="838835">
              <a:lnSpc>
                <a:spcPts val="3460"/>
              </a:lnSpc>
              <a:spcBef>
                <a:spcPts val="819"/>
              </a:spcBef>
            </a:pPr>
            <a:r>
              <a:rPr sz="3200" b="1" spc="160" dirty="0">
                <a:latin typeface="Cambria"/>
                <a:cs typeface="Cambria"/>
              </a:rPr>
              <a:t>Large</a:t>
            </a:r>
            <a:r>
              <a:rPr sz="3200" b="1" spc="85" dirty="0">
                <a:latin typeface="Cambria"/>
                <a:cs typeface="Cambria"/>
              </a:rPr>
              <a:t> </a:t>
            </a:r>
            <a:r>
              <a:rPr sz="3200" b="1" spc="175" dirty="0">
                <a:latin typeface="Cambria"/>
                <a:cs typeface="Cambria"/>
              </a:rPr>
              <a:t>scale</a:t>
            </a:r>
            <a:r>
              <a:rPr sz="3200" b="1" spc="80" dirty="0">
                <a:latin typeface="Cambria"/>
                <a:cs typeface="Cambria"/>
              </a:rPr>
              <a:t> </a:t>
            </a:r>
            <a:r>
              <a:rPr sz="3200" b="1" spc="110" dirty="0">
                <a:latin typeface="Cambria"/>
                <a:cs typeface="Cambria"/>
              </a:rPr>
              <a:t>migration </a:t>
            </a:r>
            <a:r>
              <a:rPr sz="3200" b="1" spc="90" dirty="0">
                <a:latin typeface="Cambria"/>
                <a:cs typeface="Cambria"/>
              </a:rPr>
              <a:t>from</a:t>
            </a:r>
            <a:r>
              <a:rPr sz="3200" b="1" spc="130" dirty="0">
                <a:latin typeface="Cambria"/>
                <a:cs typeface="Cambria"/>
              </a:rPr>
              <a:t> </a:t>
            </a:r>
            <a:r>
              <a:rPr sz="3200" b="1" spc="90" dirty="0">
                <a:latin typeface="Cambria"/>
                <a:cs typeface="Cambria"/>
              </a:rPr>
              <a:t>rural</a:t>
            </a:r>
            <a:r>
              <a:rPr sz="3200" b="1" spc="80" dirty="0">
                <a:latin typeface="Cambria"/>
                <a:cs typeface="Cambria"/>
              </a:rPr>
              <a:t> </a:t>
            </a:r>
            <a:r>
              <a:rPr sz="3200" b="1" spc="-35" dirty="0">
                <a:latin typeface="Cambria"/>
                <a:cs typeface="Cambria"/>
              </a:rPr>
              <a:t>to </a:t>
            </a:r>
            <a:r>
              <a:rPr sz="3200" b="1" spc="-690" dirty="0">
                <a:latin typeface="Cambria"/>
                <a:cs typeface="Cambria"/>
              </a:rPr>
              <a:t> </a:t>
            </a:r>
            <a:r>
              <a:rPr sz="3200" b="1" spc="70" dirty="0">
                <a:latin typeface="Cambria"/>
                <a:cs typeface="Cambria"/>
              </a:rPr>
              <a:t>urban</a:t>
            </a:r>
            <a:r>
              <a:rPr sz="3200" b="1" spc="105" dirty="0">
                <a:latin typeface="Cambria"/>
                <a:cs typeface="Cambria"/>
              </a:rPr>
              <a:t> areas</a:t>
            </a:r>
            <a:r>
              <a:rPr sz="3200" b="1" spc="95" dirty="0">
                <a:latin typeface="Cambria"/>
                <a:cs typeface="Cambria"/>
              </a:rPr>
              <a:t> </a:t>
            </a:r>
            <a:r>
              <a:rPr sz="3200" b="1" spc="10" dirty="0">
                <a:latin typeface="Cambria"/>
                <a:cs typeface="Cambria"/>
              </a:rPr>
              <a:t>for</a:t>
            </a:r>
            <a:r>
              <a:rPr sz="3200" b="1" spc="110" dirty="0">
                <a:latin typeface="Cambria"/>
                <a:cs typeface="Cambria"/>
              </a:rPr>
              <a:t> </a:t>
            </a:r>
            <a:r>
              <a:rPr sz="3200" b="1" spc="140" dirty="0">
                <a:latin typeface="Cambria"/>
                <a:cs typeface="Cambria"/>
              </a:rPr>
              <a:t>employment.</a:t>
            </a:r>
            <a:endParaRPr sz="32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3200" b="1" spc="125" dirty="0">
                <a:latin typeface="Cambria"/>
                <a:cs typeface="Cambria"/>
              </a:rPr>
              <a:t>Bad</a:t>
            </a:r>
            <a:r>
              <a:rPr sz="3200" b="1" spc="95" dirty="0">
                <a:latin typeface="Cambria"/>
                <a:cs typeface="Cambria"/>
              </a:rPr>
              <a:t> </a:t>
            </a:r>
            <a:r>
              <a:rPr sz="3200" b="1" spc="105" dirty="0">
                <a:latin typeface="Cambria"/>
                <a:cs typeface="Cambria"/>
              </a:rPr>
              <a:t>harvests </a:t>
            </a:r>
            <a:r>
              <a:rPr sz="3200" b="1" spc="114" dirty="0">
                <a:latin typeface="Cambria"/>
                <a:cs typeface="Cambria"/>
              </a:rPr>
              <a:t>led</a:t>
            </a:r>
            <a:r>
              <a:rPr sz="3200" b="1" spc="90" dirty="0">
                <a:latin typeface="Cambria"/>
                <a:cs typeface="Cambria"/>
              </a:rPr>
              <a:t> </a:t>
            </a:r>
            <a:r>
              <a:rPr sz="3200" b="1" spc="-35" dirty="0">
                <a:latin typeface="Cambria"/>
                <a:cs typeface="Cambria"/>
              </a:rPr>
              <a:t>to</a:t>
            </a:r>
            <a:r>
              <a:rPr sz="3200" b="1" spc="100" dirty="0">
                <a:latin typeface="Cambria"/>
                <a:cs typeface="Cambria"/>
              </a:rPr>
              <a:t> </a:t>
            </a:r>
            <a:r>
              <a:rPr sz="3200" b="1" spc="40" dirty="0">
                <a:latin typeface="Cambria"/>
                <a:cs typeface="Cambria"/>
              </a:rPr>
              <a:t>food</a:t>
            </a:r>
            <a:r>
              <a:rPr sz="3200" b="1" spc="120" dirty="0">
                <a:latin typeface="Cambria"/>
                <a:cs typeface="Cambria"/>
              </a:rPr>
              <a:t> </a:t>
            </a:r>
            <a:r>
              <a:rPr sz="3200" b="1" spc="125" dirty="0">
                <a:latin typeface="Cambria"/>
                <a:cs typeface="Cambria"/>
              </a:rPr>
              <a:t>shortages.</a:t>
            </a:r>
            <a:endParaRPr sz="3200" dirty="0">
              <a:latin typeface="Cambria"/>
              <a:cs typeface="Cambria"/>
            </a:endParaRPr>
          </a:p>
          <a:p>
            <a:pPr marL="12700" marR="521334">
              <a:lnSpc>
                <a:spcPct val="90000"/>
              </a:lnSpc>
              <a:spcBef>
                <a:spcPts val="770"/>
              </a:spcBef>
            </a:pPr>
            <a:r>
              <a:rPr sz="3200" b="1" spc="160" dirty="0">
                <a:latin typeface="Cambria"/>
                <a:cs typeface="Cambria"/>
              </a:rPr>
              <a:t>Small</a:t>
            </a:r>
            <a:r>
              <a:rPr sz="3200" b="1" spc="100" dirty="0">
                <a:latin typeface="Cambria"/>
                <a:cs typeface="Cambria"/>
              </a:rPr>
              <a:t> </a:t>
            </a:r>
            <a:r>
              <a:rPr sz="3200" b="1" spc="175" dirty="0">
                <a:latin typeface="Cambria"/>
                <a:cs typeface="Cambria"/>
              </a:rPr>
              <a:t>scale</a:t>
            </a:r>
            <a:r>
              <a:rPr sz="3200" b="1" spc="100" dirty="0">
                <a:latin typeface="Cambria"/>
                <a:cs typeface="Cambria"/>
              </a:rPr>
              <a:t> </a:t>
            </a:r>
            <a:r>
              <a:rPr sz="3200" b="1" spc="80" dirty="0">
                <a:latin typeface="Cambria"/>
                <a:cs typeface="Cambria"/>
              </a:rPr>
              <a:t>producers</a:t>
            </a:r>
            <a:r>
              <a:rPr sz="3200" b="1" spc="140" dirty="0">
                <a:latin typeface="Cambria"/>
                <a:cs typeface="Cambria"/>
              </a:rPr>
              <a:t> </a:t>
            </a:r>
            <a:r>
              <a:rPr sz="3200" b="1" spc="90" dirty="0">
                <a:latin typeface="Cambria"/>
                <a:cs typeface="Cambria"/>
              </a:rPr>
              <a:t>in</a:t>
            </a:r>
            <a:r>
              <a:rPr sz="3200" b="1" spc="130" dirty="0">
                <a:latin typeface="Cambria"/>
                <a:cs typeface="Cambria"/>
              </a:rPr>
              <a:t> </a:t>
            </a:r>
            <a:r>
              <a:rPr sz="3200" b="1" spc="25" dirty="0">
                <a:latin typeface="Cambria"/>
                <a:cs typeface="Cambria"/>
              </a:rPr>
              <a:t>towns</a:t>
            </a:r>
            <a:r>
              <a:rPr sz="3200" b="1" spc="110" dirty="0">
                <a:latin typeface="Cambria"/>
                <a:cs typeface="Cambria"/>
              </a:rPr>
              <a:t> </a:t>
            </a:r>
            <a:r>
              <a:rPr sz="3200" b="1" spc="145" dirty="0">
                <a:latin typeface="Cambria"/>
                <a:cs typeface="Cambria"/>
              </a:rPr>
              <a:t>faced </a:t>
            </a:r>
            <a:r>
              <a:rPr sz="3200" b="1" spc="-690" dirty="0">
                <a:latin typeface="Cambria"/>
                <a:cs typeface="Cambria"/>
              </a:rPr>
              <a:t> </a:t>
            </a:r>
            <a:r>
              <a:rPr sz="3200" b="1" spc="90" dirty="0">
                <a:latin typeface="Cambria"/>
                <a:cs typeface="Cambria"/>
              </a:rPr>
              <a:t>competition</a:t>
            </a:r>
            <a:r>
              <a:rPr sz="3200" b="1" spc="130" dirty="0">
                <a:latin typeface="Cambria"/>
                <a:cs typeface="Cambria"/>
              </a:rPr>
              <a:t> </a:t>
            </a:r>
            <a:r>
              <a:rPr sz="3200" b="1" spc="90" dirty="0">
                <a:latin typeface="Cambria"/>
                <a:cs typeface="Cambria"/>
              </a:rPr>
              <a:t>from</a:t>
            </a:r>
            <a:r>
              <a:rPr sz="3200" b="1" spc="125" dirty="0">
                <a:latin typeface="Cambria"/>
                <a:cs typeface="Cambria"/>
              </a:rPr>
              <a:t> </a:t>
            </a:r>
            <a:r>
              <a:rPr sz="3200" b="1" spc="170" dirty="0">
                <a:latin typeface="Cambria"/>
                <a:cs typeface="Cambria"/>
              </a:rPr>
              <a:t>English</a:t>
            </a:r>
            <a:r>
              <a:rPr sz="3200" b="1" spc="110" dirty="0">
                <a:latin typeface="Cambria"/>
                <a:cs typeface="Cambria"/>
              </a:rPr>
              <a:t> </a:t>
            </a:r>
            <a:r>
              <a:rPr sz="3200" b="1" spc="165" dirty="0">
                <a:latin typeface="Cambria"/>
                <a:cs typeface="Cambria"/>
              </a:rPr>
              <a:t>machine </a:t>
            </a:r>
            <a:r>
              <a:rPr sz="3200" b="1" spc="170" dirty="0">
                <a:latin typeface="Cambria"/>
                <a:cs typeface="Cambria"/>
              </a:rPr>
              <a:t> made</a:t>
            </a:r>
            <a:r>
              <a:rPr sz="3200" b="1" spc="90" dirty="0">
                <a:latin typeface="Cambria"/>
                <a:cs typeface="Cambria"/>
              </a:rPr>
              <a:t> </a:t>
            </a:r>
            <a:r>
              <a:rPr sz="3200" b="1" spc="130" dirty="0">
                <a:latin typeface="Cambria"/>
                <a:cs typeface="Cambria"/>
              </a:rPr>
              <a:t>goods.</a:t>
            </a:r>
            <a:endParaRPr sz="32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0002" y="480441"/>
            <a:ext cx="606552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105" dirty="0"/>
              <a:t>Revolt</a:t>
            </a:r>
            <a:r>
              <a:rPr spc="170" dirty="0"/>
              <a:t> </a:t>
            </a:r>
            <a:r>
              <a:rPr spc="60" dirty="0"/>
              <a:t>of</a:t>
            </a:r>
            <a:r>
              <a:rPr spc="125" dirty="0"/>
              <a:t> </a:t>
            </a:r>
            <a:r>
              <a:rPr spc="-185" dirty="0"/>
              <a:t>1848</a:t>
            </a:r>
            <a:r>
              <a:rPr spc="120" dirty="0"/>
              <a:t> </a:t>
            </a:r>
            <a:r>
              <a:rPr spc="130" dirty="0"/>
              <a:t>in</a:t>
            </a:r>
            <a:r>
              <a:rPr spc="114" dirty="0"/>
              <a:t> </a:t>
            </a:r>
            <a:r>
              <a:rPr spc="160" dirty="0"/>
              <a:t>Paris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1277111"/>
            <a:ext cx="240792" cy="24993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2727960"/>
            <a:ext cx="240792" cy="24993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3496055"/>
            <a:ext cx="240792" cy="24993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4264152"/>
            <a:ext cx="240792" cy="24993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5032247"/>
            <a:ext cx="240792" cy="24993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80668" y="1155014"/>
            <a:ext cx="5043805" cy="4607928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 marR="307340">
              <a:lnSpc>
                <a:spcPct val="80000"/>
              </a:lnSpc>
              <a:spcBef>
                <a:spcPts val="780"/>
              </a:spcBef>
            </a:pPr>
            <a:r>
              <a:rPr sz="2800" b="1" spc="75" dirty="0">
                <a:latin typeface="Cambria"/>
                <a:cs typeface="Cambria"/>
              </a:rPr>
              <a:t>There</a:t>
            </a:r>
            <a:r>
              <a:rPr sz="2800" b="1" spc="60" dirty="0">
                <a:latin typeface="Cambria"/>
                <a:cs typeface="Cambria"/>
              </a:rPr>
              <a:t> </a:t>
            </a:r>
            <a:r>
              <a:rPr sz="2800" b="1" spc="120" dirty="0">
                <a:latin typeface="Cambria"/>
                <a:cs typeface="Cambria"/>
              </a:rPr>
              <a:t>is</a:t>
            </a:r>
            <a:r>
              <a:rPr sz="2800" b="1" spc="50" dirty="0">
                <a:latin typeface="Cambria"/>
                <a:cs typeface="Cambria"/>
              </a:rPr>
              <a:t> </a:t>
            </a:r>
            <a:r>
              <a:rPr sz="2800" b="1" spc="140" dirty="0">
                <a:latin typeface="Cambria"/>
                <a:cs typeface="Cambria"/>
              </a:rPr>
              <a:t>a</a:t>
            </a:r>
            <a:r>
              <a:rPr sz="2800" b="1" spc="80" dirty="0">
                <a:latin typeface="Cambria"/>
                <a:cs typeface="Cambria"/>
              </a:rPr>
              <a:t> </a:t>
            </a:r>
            <a:r>
              <a:rPr sz="2800" b="1" spc="35" dirty="0">
                <a:latin typeface="Cambria"/>
                <a:cs typeface="Cambria"/>
              </a:rPr>
              <a:t>revolt </a:t>
            </a:r>
            <a:r>
              <a:rPr sz="2800" b="1" spc="25" dirty="0">
                <a:latin typeface="Cambria"/>
                <a:cs typeface="Cambria"/>
              </a:rPr>
              <a:t>took</a:t>
            </a:r>
            <a:r>
              <a:rPr sz="2800" b="1" spc="45" dirty="0">
                <a:latin typeface="Cambria"/>
                <a:cs typeface="Cambria"/>
              </a:rPr>
              <a:t> </a:t>
            </a:r>
            <a:r>
              <a:rPr sz="2800" b="1" spc="145" dirty="0">
                <a:latin typeface="Cambria"/>
                <a:cs typeface="Cambria"/>
              </a:rPr>
              <a:t>place </a:t>
            </a:r>
            <a:r>
              <a:rPr sz="2800" b="1" spc="-600" dirty="0">
                <a:latin typeface="Cambria"/>
                <a:cs typeface="Cambria"/>
              </a:rPr>
              <a:t> </a:t>
            </a:r>
            <a:r>
              <a:rPr sz="2800" b="1" spc="80" dirty="0">
                <a:latin typeface="Cambria"/>
                <a:cs typeface="Cambria"/>
              </a:rPr>
              <a:t>in</a:t>
            </a:r>
            <a:r>
              <a:rPr sz="2800" b="1" spc="65" dirty="0">
                <a:latin typeface="Cambria"/>
                <a:cs typeface="Cambria"/>
              </a:rPr>
              <a:t> </a:t>
            </a:r>
            <a:r>
              <a:rPr sz="2800" b="1" spc="100" dirty="0">
                <a:latin typeface="Cambria"/>
                <a:cs typeface="Cambria"/>
              </a:rPr>
              <a:t>Paris</a:t>
            </a:r>
            <a:r>
              <a:rPr sz="2800" b="1" spc="80" dirty="0">
                <a:latin typeface="Cambria"/>
                <a:cs typeface="Cambria"/>
              </a:rPr>
              <a:t> </a:t>
            </a:r>
            <a:r>
              <a:rPr sz="2800" b="1" spc="-110" dirty="0">
                <a:latin typeface="Cambria"/>
                <a:cs typeface="Cambria"/>
              </a:rPr>
              <a:t>1848</a:t>
            </a:r>
            <a:r>
              <a:rPr sz="2800" b="1" spc="35" dirty="0">
                <a:latin typeface="Cambria"/>
                <a:cs typeface="Cambria"/>
              </a:rPr>
              <a:t> </a:t>
            </a:r>
            <a:r>
              <a:rPr sz="2800" b="1" spc="95" dirty="0">
                <a:latin typeface="Cambria"/>
                <a:cs typeface="Cambria"/>
              </a:rPr>
              <a:t>due</a:t>
            </a:r>
            <a:r>
              <a:rPr sz="2800" b="1" spc="65" dirty="0">
                <a:latin typeface="Cambria"/>
                <a:cs typeface="Cambria"/>
              </a:rPr>
              <a:t> </a:t>
            </a:r>
            <a:r>
              <a:rPr sz="2800" b="1" spc="-25" dirty="0">
                <a:latin typeface="Cambria"/>
                <a:cs typeface="Cambria"/>
              </a:rPr>
              <a:t>to</a:t>
            </a:r>
            <a:r>
              <a:rPr sz="2800" b="1" spc="65" dirty="0">
                <a:latin typeface="Cambria"/>
                <a:cs typeface="Cambria"/>
              </a:rPr>
              <a:t> </a:t>
            </a:r>
            <a:r>
              <a:rPr sz="2800" b="1" spc="40" dirty="0">
                <a:latin typeface="Cambria"/>
                <a:cs typeface="Cambria"/>
              </a:rPr>
              <a:t>food </a:t>
            </a:r>
            <a:r>
              <a:rPr sz="2800" b="1" spc="45" dirty="0">
                <a:latin typeface="Cambria"/>
                <a:cs typeface="Cambria"/>
              </a:rPr>
              <a:t> </a:t>
            </a:r>
            <a:r>
              <a:rPr sz="2800" b="1" spc="90" dirty="0">
                <a:latin typeface="Cambria"/>
                <a:cs typeface="Cambria"/>
              </a:rPr>
              <a:t>shortage and </a:t>
            </a:r>
            <a:r>
              <a:rPr sz="2800" b="1" spc="85" dirty="0">
                <a:latin typeface="Cambria"/>
                <a:cs typeface="Cambria"/>
              </a:rPr>
              <a:t>widespread </a:t>
            </a:r>
            <a:r>
              <a:rPr sz="2800" b="1" spc="90" dirty="0">
                <a:latin typeface="Cambria"/>
                <a:cs typeface="Cambria"/>
              </a:rPr>
              <a:t> </a:t>
            </a:r>
            <a:r>
              <a:rPr sz="2800" b="1" spc="120" dirty="0">
                <a:latin typeface="Cambria"/>
                <a:cs typeface="Cambria"/>
              </a:rPr>
              <a:t>unemployment.</a:t>
            </a:r>
            <a:endParaRPr sz="2800" dirty="0">
              <a:latin typeface="Cambria"/>
              <a:cs typeface="Cambria"/>
            </a:endParaRPr>
          </a:p>
          <a:p>
            <a:pPr marL="12700" marR="889000">
              <a:lnSpc>
                <a:spcPts val="2690"/>
              </a:lnSpc>
              <a:spcBef>
                <a:spcPts val="650"/>
              </a:spcBef>
            </a:pPr>
            <a:r>
              <a:rPr sz="2800" b="1" spc="85" dirty="0">
                <a:latin typeface="Cambria"/>
                <a:cs typeface="Cambria"/>
              </a:rPr>
              <a:t>People</a:t>
            </a:r>
            <a:r>
              <a:rPr sz="2800" b="1" spc="40" dirty="0">
                <a:latin typeface="Cambria"/>
                <a:cs typeface="Cambria"/>
              </a:rPr>
              <a:t> </a:t>
            </a:r>
            <a:r>
              <a:rPr sz="2800" b="1" spc="200" dirty="0">
                <a:latin typeface="Cambria"/>
                <a:cs typeface="Cambria"/>
              </a:rPr>
              <a:t>came</a:t>
            </a:r>
            <a:r>
              <a:rPr sz="2800" b="1" spc="45" dirty="0">
                <a:latin typeface="Cambria"/>
                <a:cs typeface="Cambria"/>
              </a:rPr>
              <a:t> </a:t>
            </a:r>
            <a:r>
              <a:rPr sz="2800" b="1" spc="-25" dirty="0">
                <a:latin typeface="Cambria"/>
                <a:cs typeface="Cambria"/>
              </a:rPr>
              <a:t>to</a:t>
            </a:r>
            <a:r>
              <a:rPr sz="2800" b="1" spc="60" dirty="0">
                <a:latin typeface="Cambria"/>
                <a:cs typeface="Cambria"/>
              </a:rPr>
              <a:t> roads</a:t>
            </a:r>
            <a:r>
              <a:rPr sz="2800" b="1" spc="75" dirty="0">
                <a:latin typeface="Cambria"/>
                <a:cs typeface="Cambria"/>
              </a:rPr>
              <a:t> </a:t>
            </a:r>
            <a:r>
              <a:rPr sz="2800" b="1" spc="40" dirty="0">
                <a:latin typeface="Cambria"/>
                <a:cs typeface="Cambria"/>
              </a:rPr>
              <a:t>of </a:t>
            </a:r>
            <a:r>
              <a:rPr sz="2800" b="1" spc="-600" dirty="0">
                <a:latin typeface="Cambria"/>
                <a:cs typeface="Cambria"/>
              </a:rPr>
              <a:t> </a:t>
            </a:r>
            <a:r>
              <a:rPr sz="2800" b="1" spc="130" dirty="0">
                <a:latin typeface="Cambria"/>
                <a:cs typeface="Cambria"/>
              </a:rPr>
              <a:t>Paris.</a:t>
            </a:r>
            <a:endParaRPr sz="2800" dirty="0">
              <a:latin typeface="Cambria"/>
              <a:cs typeface="Cambria"/>
            </a:endParaRPr>
          </a:p>
          <a:p>
            <a:pPr marL="12700" marR="238125">
              <a:lnSpc>
                <a:spcPts val="2690"/>
              </a:lnSpc>
              <a:spcBef>
                <a:spcPts val="670"/>
              </a:spcBef>
            </a:pPr>
            <a:r>
              <a:rPr sz="2800" b="1" spc="120" dirty="0">
                <a:latin typeface="Cambria"/>
                <a:cs typeface="Cambria"/>
              </a:rPr>
              <a:t>Louis</a:t>
            </a:r>
            <a:r>
              <a:rPr sz="2800" b="1" spc="45" dirty="0">
                <a:latin typeface="Cambria"/>
                <a:cs typeface="Cambria"/>
              </a:rPr>
              <a:t> </a:t>
            </a:r>
            <a:r>
              <a:rPr sz="2800" b="1" spc="105" dirty="0">
                <a:latin typeface="Cambria"/>
                <a:cs typeface="Cambria"/>
              </a:rPr>
              <a:t>Philippe</a:t>
            </a:r>
            <a:r>
              <a:rPr sz="2800" b="1" spc="30" dirty="0">
                <a:latin typeface="Cambria"/>
                <a:cs typeface="Cambria"/>
              </a:rPr>
              <a:t> </a:t>
            </a:r>
            <a:r>
              <a:rPr sz="2800" b="1" spc="-110" dirty="0">
                <a:latin typeface="Cambria"/>
                <a:cs typeface="Cambria"/>
              </a:rPr>
              <a:t>1</a:t>
            </a:r>
            <a:r>
              <a:rPr sz="2800" b="1" spc="70" dirty="0">
                <a:latin typeface="Cambria"/>
                <a:cs typeface="Cambria"/>
              </a:rPr>
              <a:t> </a:t>
            </a:r>
            <a:r>
              <a:rPr sz="2800" b="1" spc="90" dirty="0">
                <a:latin typeface="Cambria"/>
                <a:cs typeface="Cambria"/>
              </a:rPr>
              <a:t>was</a:t>
            </a:r>
            <a:r>
              <a:rPr sz="2800" b="1" spc="70" dirty="0">
                <a:latin typeface="Cambria"/>
                <a:cs typeface="Cambria"/>
              </a:rPr>
              <a:t> </a:t>
            </a:r>
            <a:r>
              <a:rPr sz="2800" b="1" spc="80" dirty="0">
                <a:latin typeface="Cambria"/>
                <a:cs typeface="Cambria"/>
              </a:rPr>
              <a:t>forced </a:t>
            </a:r>
            <a:r>
              <a:rPr sz="2800" b="1" spc="-600" dirty="0">
                <a:latin typeface="Cambria"/>
                <a:cs typeface="Cambria"/>
              </a:rPr>
              <a:t> </a:t>
            </a:r>
            <a:r>
              <a:rPr sz="2800" b="1" spc="-25" dirty="0">
                <a:latin typeface="Cambria"/>
                <a:cs typeface="Cambria"/>
              </a:rPr>
              <a:t>to</a:t>
            </a:r>
            <a:r>
              <a:rPr sz="2800" b="1" spc="70" dirty="0">
                <a:latin typeface="Cambria"/>
                <a:cs typeface="Cambria"/>
              </a:rPr>
              <a:t> </a:t>
            </a:r>
            <a:r>
              <a:rPr sz="2800" b="1" spc="140" dirty="0">
                <a:latin typeface="Cambria"/>
                <a:cs typeface="Cambria"/>
              </a:rPr>
              <a:t>flee.</a:t>
            </a:r>
            <a:endParaRPr sz="2800" dirty="0">
              <a:latin typeface="Cambria"/>
              <a:cs typeface="Cambria"/>
            </a:endParaRPr>
          </a:p>
          <a:p>
            <a:pPr marL="12700" marR="1035685">
              <a:lnSpc>
                <a:spcPts val="2690"/>
              </a:lnSpc>
              <a:spcBef>
                <a:spcPts val="670"/>
              </a:spcBef>
            </a:pPr>
            <a:r>
              <a:rPr sz="2800" b="1" spc="100" dirty="0">
                <a:latin typeface="Cambria"/>
                <a:cs typeface="Cambria"/>
              </a:rPr>
              <a:t>National </a:t>
            </a:r>
            <a:r>
              <a:rPr sz="2800" b="1" spc="135" dirty="0">
                <a:latin typeface="Cambria"/>
                <a:cs typeface="Cambria"/>
              </a:rPr>
              <a:t>Assembly </a:t>
            </a:r>
            <a:r>
              <a:rPr sz="2800" b="1" spc="140" dirty="0">
                <a:latin typeface="Cambria"/>
                <a:cs typeface="Cambria"/>
              </a:rPr>
              <a:t> </a:t>
            </a:r>
            <a:r>
              <a:rPr sz="2800" b="1" spc="110" dirty="0">
                <a:latin typeface="Cambria"/>
                <a:cs typeface="Cambria"/>
              </a:rPr>
              <a:t>proclaimed</a:t>
            </a:r>
            <a:r>
              <a:rPr sz="2800" b="1" spc="20" dirty="0">
                <a:latin typeface="Cambria"/>
                <a:cs typeface="Cambria"/>
              </a:rPr>
              <a:t> </a:t>
            </a:r>
            <a:r>
              <a:rPr sz="2800" b="1" spc="140" dirty="0">
                <a:latin typeface="Cambria"/>
                <a:cs typeface="Cambria"/>
              </a:rPr>
              <a:t>a</a:t>
            </a:r>
            <a:r>
              <a:rPr sz="2800" b="1" spc="65" dirty="0">
                <a:latin typeface="Cambria"/>
                <a:cs typeface="Cambria"/>
              </a:rPr>
              <a:t> </a:t>
            </a:r>
            <a:r>
              <a:rPr sz="2800" b="1" spc="105" dirty="0">
                <a:latin typeface="Cambria"/>
                <a:cs typeface="Cambria"/>
              </a:rPr>
              <a:t>republic.</a:t>
            </a:r>
            <a:endParaRPr sz="2800" dirty="0">
              <a:latin typeface="Cambria"/>
              <a:cs typeface="Cambria"/>
            </a:endParaRPr>
          </a:p>
          <a:p>
            <a:pPr marL="12700" marR="5080">
              <a:lnSpc>
                <a:spcPts val="2690"/>
              </a:lnSpc>
              <a:spcBef>
                <a:spcPts val="670"/>
              </a:spcBef>
            </a:pPr>
            <a:r>
              <a:rPr sz="2800" b="1" spc="90" dirty="0">
                <a:latin typeface="Cambria"/>
                <a:cs typeface="Cambria"/>
              </a:rPr>
              <a:t>Suffrage</a:t>
            </a:r>
            <a:r>
              <a:rPr sz="2800" b="1" spc="65" dirty="0">
                <a:latin typeface="Cambria"/>
                <a:cs typeface="Cambria"/>
              </a:rPr>
              <a:t> </a:t>
            </a:r>
            <a:r>
              <a:rPr sz="2800" b="1" spc="80" dirty="0">
                <a:latin typeface="Cambria"/>
                <a:cs typeface="Cambria"/>
              </a:rPr>
              <a:t>granted</a:t>
            </a:r>
            <a:r>
              <a:rPr sz="2800" b="1" spc="60" dirty="0">
                <a:latin typeface="Cambria"/>
                <a:cs typeface="Cambria"/>
              </a:rPr>
              <a:t> </a:t>
            </a:r>
            <a:r>
              <a:rPr sz="2800" b="1" spc="-25" dirty="0">
                <a:latin typeface="Cambria"/>
                <a:cs typeface="Cambria"/>
              </a:rPr>
              <a:t>to</a:t>
            </a:r>
            <a:r>
              <a:rPr sz="2800" b="1" spc="65" dirty="0">
                <a:latin typeface="Cambria"/>
                <a:cs typeface="Cambria"/>
              </a:rPr>
              <a:t> </a:t>
            </a:r>
            <a:r>
              <a:rPr sz="2800" b="1" spc="120" dirty="0">
                <a:latin typeface="Cambria"/>
                <a:cs typeface="Cambria"/>
              </a:rPr>
              <a:t>all</a:t>
            </a:r>
            <a:r>
              <a:rPr sz="2800" b="1" spc="75" dirty="0">
                <a:latin typeface="Cambria"/>
                <a:cs typeface="Cambria"/>
              </a:rPr>
              <a:t> </a:t>
            </a:r>
            <a:r>
              <a:rPr sz="2800" b="1" spc="155" dirty="0">
                <a:latin typeface="Cambria"/>
                <a:cs typeface="Cambria"/>
              </a:rPr>
              <a:t>males </a:t>
            </a:r>
            <a:r>
              <a:rPr sz="2800" b="1" spc="-600" dirty="0">
                <a:latin typeface="Cambria"/>
                <a:cs typeface="Cambria"/>
              </a:rPr>
              <a:t> </a:t>
            </a:r>
            <a:r>
              <a:rPr sz="2800" b="1" spc="70" dirty="0">
                <a:latin typeface="Cambria"/>
                <a:cs typeface="Cambria"/>
              </a:rPr>
              <a:t>above </a:t>
            </a:r>
            <a:r>
              <a:rPr sz="2800" b="1" spc="30" dirty="0">
                <a:latin typeface="Cambria"/>
                <a:cs typeface="Cambria"/>
              </a:rPr>
              <a:t>twenty</a:t>
            </a:r>
            <a:r>
              <a:rPr sz="2800" b="1" spc="55" dirty="0">
                <a:latin typeface="Cambria"/>
                <a:cs typeface="Cambria"/>
              </a:rPr>
              <a:t> </a:t>
            </a:r>
            <a:r>
              <a:rPr sz="2800" b="1" spc="65" dirty="0">
                <a:latin typeface="Cambria"/>
                <a:cs typeface="Cambria"/>
              </a:rPr>
              <a:t>one</a:t>
            </a:r>
            <a:r>
              <a:rPr sz="2800" b="1" spc="40" dirty="0">
                <a:latin typeface="Cambria"/>
                <a:cs typeface="Cambria"/>
              </a:rPr>
              <a:t> </a:t>
            </a:r>
            <a:r>
              <a:rPr sz="2800" b="1" spc="80" dirty="0">
                <a:latin typeface="Cambria"/>
                <a:cs typeface="Cambria"/>
              </a:rPr>
              <a:t>years</a:t>
            </a:r>
            <a:r>
              <a:rPr sz="2800" b="1" spc="60" dirty="0">
                <a:latin typeface="Cambria"/>
                <a:cs typeface="Cambria"/>
              </a:rPr>
              <a:t> </a:t>
            </a:r>
            <a:r>
              <a:rPr sz="2800" b="1" spc="40" dirty="0">
                <a:latin typeface="Cambria"/>
                <a:cs typeface="Cambria"/>
              </a:rPr>
              <a:t>of</a:t>
            </a:r>
            <a:endParaRPr sz="2800" dirty="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0668" y="5595010"/>
            <a:ext cx="77406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1" spc="220" dirty="0">
                <a:latin typeface="Cambria"/>
                <a:cs typeface="Cambria"/>
              </a:rPr>
              <a:t>a</a:t>
            </a:r>
            <a:r>
              <a:rPr sz="2800" b="1" spc="155" dirty="0">
                <a:latin typeface="Cambria"/>
                <a:cs typeface="Cambria"/>
              </a:rPr>
              <a:t>g</a:t>
            </a:r>
            <a:r>
              <a:rPr sz="2800" b="1" spc="65" dirty="0">
                <a:latin typeface="Cambria"/>
                <a:cs typeface="Cambria"/>
              </a:rPr>
              <a:t>e</a:t>
            </a:r>
            <a:r>
              <a:rPr sz="2800" b="1" spc="345" dirty="0">
                <a:solidFill>
                  <a:srgbClr val="6F2F9F"/>
                </a:solidFill>
                <a:latin typeface="Cambria"/>
                <a:cs typeface="Cambria"/>
              </a:rPr>
              <a:t>.</a:t>
            </a:r>
            <a:endParaRPr sz="2800" dirty="0">
              <a:latin typeface="Cambria"/>
              <a:cs typeface="Cambr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745479" y="1097216"/>
            <a:ext cx="3392170" cy="4916170"/>
            <a:chOff x="5745479" y="1097216"/>
            <a:chExt cx="3392170" cy="491617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45479" y="1097216"/>
              <a:ext cx="3391789" cy="491578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43599" y="1295399"/>
              <a:ext cx="2819400" cy="4343400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6208014" y="5741314"/>
            <a:ext cx="24447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100" dirty="0">
                <a:solidFill>
                  <a:srgbClr val="001F5F"/>
                </a:solidFill>
                <a:latin typeface="Cambria"/>
                <a:cs typeface="Cambria"/>
              </a:rPr>
              <a:t>Louis</a:t>
            </a:r>
            <a:r>
              <a:rPr sz="2400" b="1" spc="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90" dirty="0">
                <a:solidFill>
                  <a:srgbClr val="001F5F"/>
                </a:solidFill>
                <a:latin typeface="Cambria"/>
                <a:cs typeface="Cambria"/>
              </a:rPr>
              <a:t>Philippe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0" dirty="0">
                <a:solidFill>
                  <a:srgbClr val="001F5F"/>
                </a:solidFill>
                <a:latin typeface="Cambria"/>
                <a:cs typeface="Cambria"/>
              </a:rPr>
              <a:t>1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4213986" y="6439946"/>
            <a:ext cx="716279" cy="189154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endParaRPr spc="1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8017" y="480441"/>
            <a:ext cx="580580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225" dirty="0">
                <a:solidFill>
                  <a:srgbClr val="FF0000"/>
                </a:solidFill>
              </a:rPr>
              <a:t>Re</a:t>
            </a:r>
            <a:r>
              <a:rPr spc="100" dirty="0">
                <a:solidFill>
                  <a:srgbClr val="FF0000"/>
                </a:solidFill>
              </a:rPr>
              <a:t>vol</a:t>
            </a:r>
            <a:r>
              <a:rPr spc="-100" dirty="0">
                <a:solidFill>
                  <a:srgbClr val="FF0000"/>
                </a:solidFill>
              </a:rPr>
              <a:t>t</a:t>
            </a:r>
            <a:r>
              <a:rPr spc="185" dirty="0">
                <a:solidFill>
                  <a:srgbClr val="FF0000"/>
                </a:solidFill>
              </a:rPr>
              <a:t> </a:t>
            </a:r>
            <a:r>
              <a:rPr spc="5" dirty="0">
                <a:solidFill>
                  <a:srgbClr val="FF0000"/>
                </a:solidFill>
              </a:rPr>
              <a:t>o</a:t>
            </a:r>
            <a:r>
              <a:rPr spc="114" dirty="0">
                <a:solidFill>
                  <a:srgbClr val="FF0000"/>
                </a:solidFill>
              </a:rPr>
              <a:t>f</a:t>
            </a:r>
            <a:r>
              <a:rPr spc="135" dirty="0">
                <a:solidFill>
                  <a:srgbClr val="FF0000"/>
                </a:solidFill>
              </a:rPr>
              <a:t> </a:t>
            </a:r>
            <a:r>
              <a:rPr spc="5" dirty="0">
                <a:solidFill>
                  <a:srgbClr val="FF0000"/>
                </a:solidFill>
              </a:rPr>
              <a:t>th</a:t>
            </a:r>
            <a:r>
              <a:rPr spc="180" dirty="0">
                <a:solidFill>
                  <a:srgbClr val="FF0000"/>
                </a:solidFill>
              </a:rPr>
              <a:t>e</a:t>
            </a:r>
            <a:r>
              <a:rPr spc="-305" dirty="0">
                <a:solidFill>
                  <a:srgbClr val="FF0000"/>
                </a:solidFill>
              </a:rPr>
              <a:t> </a:t>
            </a:r>
            <a:r>
              <a:rPr spc="-325" dirty="0">
                <a:solidFill>
                  <a:srgbClr val="FF0000"/>
                </a:solidFill>
              </a:rPr>
              <a:t>W</a:t>
            </a:r>
            <a:r>
              <a:rPr spc="185" dirty="0">
                <a:solidFill>
                  <a:srgbClr val="FF0000"/>
                </a:solidFill>
              </a:rPr>
              <a:t>e</a:t>
            </a:r>
            <a:r>
              <a:rPr spc="105" dirty="0">
                <a:solidFill>
                  <a:srgbClr val="FF0000"/>
                </a:solidFill>
              </a:rPr>
              <a:t>a</a:t>
            </a:r>
            <a:r>
              <a:rPr spc="60" dirty="0">
                <a:solidFill>
                  <a:srgbClr val="FF0000"/>
                </a:solidFill>
              </a:rPr>
              <a:t>v</a:t>
            </a:r>
            <a:r>
              <a:rPr spc="105" dirty="0">
                <a:solidFill>
                  <a:srgbClr val="FF0000"/>
                </a:solidFill>
              </a:rPr>
              <a:t>ers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1758695"/>
            <a:ext cx="280416" cy="28346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2831592"/>
            <a:ext cx="280416" cy="28346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3904488"/>
            <a:ext cx="280416" cy="283463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880668" y="1148918"/>
            <a:ext cx="7821930" cy="3700372"/>
          </a:xfrm>
          <a:prstGeom prst="rect">
            <a:avLst/>
          </a:prstGeom>
        </p:spPr>
        <p:txBody>
          <a:bodyPr vert="horz" wrap="square" lIns="0" tIns="484759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spc="150" dirty="0">
                <a:solidFill>
                  <a:schemeClr val="tx1"/>
                </a:solidFill>
              </a:rPr>
              <a:t>In</a:t>
            </a:r>
            <a:r>
              <a:rPr sz="3200" spc="90" dirty="0">
                <a:solidFill>
                  <a:schemeClr val="tx1"/>
                </a:solidFill>
              </a:rPr>
              <a:t> </a:t>
            </a:r>
            <a:r>
              <a:rPr sz="3200" spc="155" dirty="0">
                <a:solidFill>
                  <a:schemeClr val="tx1"/>
                </a:solidFill>
              </a:rPr>
              <a:t>Silesia,</a:t>
            </a:r>
            <a:r>
              <a:rPr sz="3200" spc="150" dirty="0">
                <a:solidFill>
                  <a:schemeClr val="tx1"/>
                </a:solidFill>
              </a:rPr>
              <a:t> </a:t>
            </a:r>
            <a:r>
              <a:rPr sz="3200" spc="30" dirty="0">
                <a:solidFill>
                  <a:schemeClr val="tx1"/>
                </a:solidFill>
              </a:rPr>
              <a:t>revolt</a:t>
            </a:r>
            <a:r>
              <a:rPr sz="3200" spc="125" dirty="0">
                <a:solidFill>
                  <a:schemeClr val="tx1"/>
                </a:solidFill>
              </a:rPr>
              <a:t> </a:t>
            </a:r>
            <a:r>
              <a:rPr sz="3200" spc="100" dirty="0">
                <a:solidFill>
                  <a:schemeClr val="tx1"/>
                </a:solidFill>
              </a:rPr>
              <a:t>was</a:t>
            </a:r>
            <a:r>
              <a:rPr sz="3200" spc="110" dirty="0">
                <a:solidFill>
                  <a:schemeClr val="tx1"/>
                </a:solidFill>
              </a:rPr>
              <a:t> </a:t>
            </a:r>
            <a:r>
              <a:rPr sz="3200" spc="120" dirty="0">
                <a:solidFill>
                  <a:schemeClr val="tx1"/>
                </a:solidFill>
              </a:rPr>
              <a:t>led</a:t>
            </a:r>
            <a:r>
              <a:rPr sz="3200" spc="90" dirty="0">
                <a:solidFill>
                  <a:schemeClr val="tx1"/>
                </a:solidFill>
              </a:rPr>
              <a:t> </a:t>
            </a:r>
            <a:r>
              <a:rPr sz="3200" spc="110" dirty="0">
                <a:solidFill>
                  <a:schemeClr val="tx1"/>
                </a:solidFill>
              </a:rPr>
              <a:t>by</a:t>
            </a:r>
            <a:r>
              <a:rPr sz="3200" spc="105" dirty="0">
                <a:solidFill>
                  <a:schemeClr val="tx1"/>
                </a:solidFill>
              </a:rPr>
              <a:t> </a:t>
            </a:r>
            <a:r>
              <a:rPr sz="3200" spc="60" dirty="0">
                <a:solidFill>
                  <a:schemeClr val="tx1"/>
                </a:solidFill>
              </a:rPr>
              <a:t>weavers </a:t>
            </a:r>
            <a:r>
              <a:rPr sz="3200" spc="-690" dirty="0">
                <a:solidFill>
                  <a:schemeClr val="tx1"/>
                </a:solidFill>
              </a:rPr>
              <a:t> </a:t>
            </a:r>
            <a:r>
              <a:rPr sz="3200" spc="125" dirty="0">
                <a:solidFill>
                  <a:schemeClr val="tx1"/>
                </a:solidFill>
              </a:rPr>
              <a:t>against</a:t>
            </a:r>
            <a:r>
              <a:rPr sz="3200" spc="110" dirty="0">
                <a:solidFill>
                  <a:schemeClr val="tx1"/>
                </a:solidFill>
              </a:rPr>
              <a:t> </a:t>
            </a:r>
            <a:r>
              <a:rPr sz="3200" spc="85" dirty="0">
                <a:solidFill>
                  <a:schemeClr val="tx1"/>
                </a:solidFill>
              </a:rPr>
              <a:t>contractors.</a:t>
            </a:r>
            <a:endParaRPr sz="3200" dirty="0">
              <a:solidFill>
                <a:schemeClr val="tx1"/>
              </a:solidFill>
            </a:endParaRPr>
          </a:p>
          <a:p>
            <a:pPr marL="12700" marR="233045">
              <a:lnSpc>
                <a:spcPct val="100000"/>
              </a:lnSpc>
              <a:spcBef>
                <a:spcPts val="770"/>
              </a:spcBef>
            </a:pPr>
            <a:r>
              <a:rPr sz="3200" spc="114" dirty="0">
                <a:solidFill>
                  <a:schemeClr val="tx1"/>
                </a:solidFill>
              </a:rPr>
              <a:t>Reason </a:t>
            </a:r>
            <a:r>
              <a:rPr sz="3200" spc="15" dirty="0">
                <a:solidFill>
                  <a:schemeClr val="tx1"/>
                </a:solidFill>
              </a:rPr>
              <a:t>for </a:t>
            </a:r>
            <a:r>
              <a:rPr sz="3200" spc="60" dirty="0">
                <a:solidFill>
                  <a:schemeClr val="tx1"/>
                </a:solidFill>
              </a:rPr>
              <a:t>revolt: </a:t>
            </a:r>
            <a:r>
              <a:rPr sz="3200" spc="95" dirty="0">
                <a:solidFill>
                  <a:schemeClr val="tx1"/>
                </a:solidFill>
              </a:rPr>
              <a:t>Low </a:t>
            </a:r>
            <a:r>
              <a:rPr sz="3200" spc="110" dirty="0">
                <a:solidFill>
                  <a:schemeClr val="tx1"/>
                </a:solidFill>
              </a:rPr>
              <a:t>payments </a:t>
            </a:r>
            <a:r>
              <a:rPr sz="3200" spc="-40" dirty="0">
                <a:solidFill>
                  <a:schemeClr val="tx1"/>
                </a:solidFill>
              </a:rPr>
              <a:t>to </a:t>
            </a:r>
            <a:r>
              <a:rPr sz="3200" spc="-690" dirty="0">
                <a:solidFill>
                  <a:schemeClr val="tx1"/>
                </a:solidFill>
              </a:rPr>
              <a:t> </a:t>
            </a:r>
            <a:r>
              <a:rPr sz="3200" spc="65" dirty="0">
                <a:solidFill>
                  <a:schemeClr val="tx1"/>
                </a:solidFill>
              </a:rPr>
              <a:t>workers.</a:t>
            </a:r>
            <a:endParaRPr sz="3200" dirty="0">
              <a:solidFill>
                <a:schemeClr val="tx1"/>
              </a:solidFill>
            </a:endParaRPr>
          </a:p>
          <a:p>
            <a:pPr marL="12700" marR="405130">
              <a:lnSpc>
                <a:spcPts val="4610"/>
              </a:lnSpc>
              <a:spcBef>
                <a:spcPts val="100"/>
              </a:spcBef>
            </a:pPr>
            <a:r>
              <a:rPr sz="3200" spc="5" dirty="0">
                <a:solidFill>
                  <a:schemeClr val="tx1"/>
                </a:solidFill>
              </a:rPr>
              <a:t>Workers</a:t>
            </a:r>
            <a:r>
              <a:rPr sz="3200" spc="90" dirty="0">
                <a:solidFill>
                  <a:schemeClr val="tx1"/>
                </a:solidFill>
              </a:rPr>
              <a:t> </a:t>
            </a:r>
            <a:r>
              <a:rPr sz="3200" spc="125" dirty="0">
                <a:solidFill>
                  <a:schemeClr val="tx1"/>
                </a:solidFill>
              </a:rPr>
              <a:t>demanded</a:t>
            </a:r>
            <a:r>
              <a:rPr sz="3200" spc="135" dirty="0">
                <a:solidFill>
                  <a:schemeClr val="tx1"/>
                </a:solidFill>
              </a:rPr>
              <a:t> </a:t>
            </a:r>
            <a:r>
              <a:rPr sz="3200" spc="114" dirty="0">
                <a:solidFill>
                  <a:schemeClr val="tx1"/>
                </a:solidFill>
              </a:rPr>
              <a:t>higher</a:t>
            </a:r>
            <a:r>
              <a:rPr sz="3200" spc="125" dirty="0">
                <a:solidFill>
                  <a:schemeClr val="tx1"/>
                </a:solidFill>
              </a:rPr>
              <a:t> </a:t>
            </a:r>
            <a:r>
              <a:rPr sz="3200" spc="160" dirty="0">
                <a:solidFill>
                  <a:schemeClr val="tx1"/>
                </a:solidFill>
              </a:rPr>
              <a:t>wages. </a:t>
            </a:r>
            <a:r>
              <a:rPr sz="3200" spc="-690" dirty="0">
                <a:solidFill>
                  <a:schemeClr val="tx1"/>
                </a:solidFill>
              </a:rPr>
              <a:t> </a:t>
            </a:r>
            <a:r>
              <a:rPr sz="3200" spc="229" dirty="0">
                <a:solidFill>
                  <a:schemeClr val="tx1"/>
                </a:solidFill>
              </a:rPr>
              <a:t>Many</a:t>
            </a:r>
            <a:r>
              <a:rPr sz="3200" spc="100" dirty="0">
                <a:solidFill>
                  <a:schemeClr val="tx1"/>
                </a:solidFill>
              </a:rPr>
              <a:t> </a:t>
            </a:r>
            <a:r>
              <a:rPr sz="3200" spc="60" dirty="0">
                <a:solidFill>
                  <a:schemeClr val="tx1"/>
                </a:solidFill>
              </a:rPr>
              <a:t>weavers</a:t>
            </a:r>
            <a:r>
              <a:rPr sz="3200" spc="130" dirty="0">
                <a:solidFill>
                  <a:schemeClr val="tx1"/>
                </a:solidFill>
              </a:rPr>
              <a:t> </a:t>
            </a:r>
            <a:r>
              <a:rPr sz="3200" spc="40" dirty="0">
                <a:solidFill>
                  <a:schemeClr val="tx1"/>
                </a:solidFill>
              </a:rPr>
              <a:t>were</a:t>
            </a:r>
            <a:r>
              <a:rPr sz="3200" spc="95" dirty="0">
                <a:solidFill>
                  <a:schemeClr val="tx1"/>
                </a:solidFill>
              </a:rPr>
              <a:t> </a:t>
            </a:r>
            <a:r>
              <a:rPr sz="3200" spc="45" dirty="0">
                <a:solidFill>
                  <a:schemeClr val="tx1"/>
                </a:solidFill>
              </a:rPr>
              <a:t>shot</a:t>
            </a:r>
            <a:r>
              <a:rPr sz="3200" spc="105" dirty="0">
                <a:solidFill>
                  <a:schemeClr val="tx1"/>
                </a:solidFill>
              </a:rPr>
              <a:t> </a:t>
            </a:r>
            <a:r>
              <a:rPr sz="3200" spc="165" dirty="0">
                <a:solidFill>
                  <a:schemeClr val="tx1"/>
                </a:solidFill>
              </a:rPr>
              <a:t>dead.</a:t>
            </a:r>
            <a:endParaRPr sz="3200" dirty="0">
              <a:solidFill>
                <a:schemeClr val="tx1"/>
              </a:solidFill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640" y="4489703"/>
            <a:ext cx="280416" cy="2834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511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MT</vt:lpstr>
      <vt:lpstr>Calibri</vt:lpstr>
      <vt:lpstr>Cambria</vt:lpstr>
      <vt:lpstr>Wingdings</vt:lpstr>
      <vt:lpstr>Office Theme</vt:lpstr>
      <vt:lpstr>PowerPoint Presentation</vt:lpstr>
      <vt:lpstr>3. The Age of Revolutions: 1830-1848</vt:lpstr>
      <vt:lpstr>Greek Revolution</vt:lpstr>
      <vt:lpstr>PowerPoint Presentation</vt:lpstr>
      <vt:lpstr>The Romantic Imagination</vt:lpstr>
      <vt:lpstr>PowerPoint Presentation</vt:lpstr>
      <vt:lpstr>Hunger, Hardships and  Popular Revolts</vt:lpstr>
      <vt:lpstr>Revolt of 1848 in Paris</vt:lpstr>
      <vt:lpstr>Revolt of the Weavers</vt:lpstr>
      <vt:lpstr>The Revolution of the Liberals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– 10 – Social Science-  History – Chapter - 1</dc:title>
  <cp:lastModifiedBy>Vishal. M 22BDS040</cp:lastModifiedBy>
  <cp:revision>2</cp:revision>
  <dcterms:created xsi:type="dcterms:W3CDTF">2023-07-11T17:20:40Z</dcterms:created>
  <dcterms:modified xsi:type="dcterms:W3CDTF">2025-06-08T14:41:09Z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2023-07-11T00:00:00Z</vt:filetime>
  </property>
</Properties>
</file>